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 Rankin" userId="0d2980104a363450" providerId="LiveId" clId="{9C34AB63-6BAD-4757-9356-B9C62821627F}"/>
    <pc:docChg chg="custSel modSld">
      <pc:chgData name="Marg Rankin" userId="0d2980104a363450" providerId="LiveId" clId="{9C34AB63-6BAD-4757-9356-B9C62821627F}" dt="2023-12-14T16:18:50.306" v="540" actId="20577"/>
      <pc:docMkLst>
        <pc:docMk/>
      </pc:docMkLst>
      <pc:sldChg chg="modSp mod">
        <pc:chgData name="Marg Rankin" userId="0d2980104a363450" providerId="LiveId" clId="{9C34AB63-6BAD-4757-9356-B9C62821627F}" dt="2023-12-14T16:18:50.306" v="540" actId="20577"/>
        <pc:sldMkLst>
          <pc:docMk/>
          <pc:sldMk cId="449805802" sldId="257"/>
        </pc:sldMkLst>
        <pc:spChg chg="mod">
          <ac:chgData name="Marg Rankin" userId="0d2980104a363450" providerId="LiveId" clId="{9C34AB63-6BAD-4757-9356-B9C62821627F}" dt="2023-12-14T16:18:39.734" v="509" actId="20577"/>
          <ac:spMkLst>
            <pc:docMk/>
            <pc:sldMk cId="449805802" sldId="257"/>
            <ac:spMk id="3" creationId="{9CEE87FC-0C8A-5E9C-159E-BD15D4F6AAA9}"/>
          </ac:spMkLst>
        </pc:spChg>
        <pc:spChg chg="mod">
          <ac:chgData name="Marg Rankin" userId="0d2980104a363450" providerId="LiveId" clId="{9C34AB63-6BAD-4757-9356-B9C62821627F}" dt="2023-12-14T16:18:50.306" v="540" actId="20577"/>
          <ac:spMkLst>
            <pc:docMk/>
            <pc:sldMk cId="449805802" sldId="257"/>
            <ac:spMk id="4" creationId="{7A04D7F2-5F8B-642D-FE75-618F3A2E4361}"/>
          </ac:spMkLst>
        </pc:spChg>
      </pc:sldChg>
      <pc:sldChg chg="modSp mod">
        <pc:chgData name="Marg Rankin" userId="0d2980104a363450" providerId="LiveId" clId="{9C34AB63-6BAD-4757-9356-B9C62821627F}" dt="2023-12-14T16:18:22.851" v="476" actId="27636"/>
        <pc:sldMkLst>
          <pc:docMk/>
          <pc:sldMk cId="2142780133" sldId="261"/>
        </pc:sldMkLst>
        <pc:spChg chg="mod">
          <ac:chgData name="Marg Rankin" userId="0d2980104a363450" providerId="LiveId" clId="{9C34AB63-6BAD-4757-9356-B9C62821627F}" dt="2023-12-14T16:18:22.847" v="475" actId="27636"/>
          <ac:spMkLst>
            <pc:docMk/>
            <pc:sldMk cId="2142780133" sldId="261"/>
            <ac:spMk id="3" creationId="{9CEE87FC-0C8A-5E9C-159E-BD15D4F6AAA9}"/>
          </ac:spMkLst>
        </pc:spChg>
        <pc:spChg chg="mod">
          <ac:chgData name="Marg Rankin" userId="0d2980104a363450" providerId="LiveId" clId="{9C34AB63-6BAD-4757-9356-B9C62821627F}" dt="2023-12-14T16:18:22.851" v="476" actId="27636"/>
          <ac:spMkLst>
            <pc:docMk/>
            <pc:sldMk cId="2142780133" sldId="261"/>
            <ac:spMk id="4" creationId="{7A04D7F2-5F8B-642D-FE75-618F3A2E43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4E39-002D-D0B9-FF2E-8FB4AB41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89C47-21B1-7D9E-4B54-CD5D86668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BAA8-1D00-5813-C566-47838D4E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2E93-2925-DF3A-4F66-5456C04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BC6F-6EEE-1AE1-F413-94F5CDEC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433F-749C-579F-CEC4-D8AD551A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7683C-5D27-7B82-6B06-ACBF649F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B08-4759-976D-BB50-AED1F6E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6254-0D35-1BF3-B64E-0BDB08DA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1E1F-A181-478E-4D8C-3DB02244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F0C58-B601-E57D-3542-5AC6FCD97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D0A0B-52DB-C6E5-240B-6EEF0AE42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4CFC-1BBE-F4B5-6133-CAFDDC03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D07E-53B4-5592-2B08-A669FE9D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42E8-D192-4825-B0E8-0176945B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0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90F0-9876-66A8-B764-CEFEADF3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46EC-BC45-7332-E4AC-853400C2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B816-E3A1-E1C7-ACC9-E5F2E831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D77B-2EC6-6F8C-3D54-2D270B12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B9E6-B64E-2DD1-4F25-F1BB6CB8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EA46-D660-AD83-4E7C-3B8A51DF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EBA2-98B4-E0FB-3498-5E6DA1F3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5E7C-0317-6525-5725-889AF4B2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D13D9-11FF-427E-24ED-208F6B5A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63C0-E679-8887-26DB-669D043C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3DEB-157E-DD98-071D-53397F1C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4D38-E7BA-094C-B2A8-ABD04596A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3326C-C5D5-6E0B-9799-9AE91FB38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82BA-BC0F-58EB-8059-08CE717D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8EC57-6A72-BA79-DA40-0D5B78FA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A4BDD-7296-EDF9-69FE-11E8A2DC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140B-94E1-6DDE-2480-FCB9BB59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8890-A5EB-F730-350A-405D018C8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113FB-DEF4-40AD-50CF-7AE3D52D0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D1839-80FD-D6DD-7B1C-15E1D851E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A5A12-1792-677A-32B7-EE73970A8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91238-2534-0BF2-50F1-D7012DDD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5F3AD-0DF6-6EEE-C912-DE40DBB5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177E2-45D7-CBF8-B56D-5E7530AF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E9FA-9771-BCFC-E4F9-5EFB5794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AA9B6-9188-C874-AD5D-32CB25AF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5365E-581B-F080-694F-4E65BA2E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46A08-6E34-95DA-B512-745D603C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CF74B-208D-B86B-C03F-A7A704CA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CC8D6-4804-14AD-579E-E93D0BAC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8601A-FA65-EBF5-B0FD-FAA2DE7D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0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EBFC-B881-74B2-B842-3B488BA5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99B6-4D4E-C28A-A831-9CD242E8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4185B-0F27-E1E3-FBDC-71669B95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142D8-CEC3-EC59-BD6B-8B3D18AC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1B0E-89DF-C826-5F45-E754CF50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FBB3-B5B0-9F0B-DF45-42952239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2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7C5A-AA77-FE5F-E8E0-E9D4C0B5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D0CE4-6C35-FA45-7D98-0A38A71A4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085B6-6E49-414D-91AE-8182955A4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33C9E-D7CB-110D-543F-245F0C2A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0A29E-8E8B-643B-84AA-3AAFAF4A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5E28-429A-FC99-B62F-71E5B2E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4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D2EA3-0ECF-4846-F537-C7A9C5A2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F45-09CE-AF2E-3F7A-452E894A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43F8-0260-8BE8-3664-8E749F637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88F9-D2E6-4281-8D22-3B94045BBBDD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ECD2-B125-4CB8-82F7-798FE4AA7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DC2E-14B7-5D47-7B7A-9E1D17EF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A3A7-9FE8-44EA-BE0B-3D5B90B4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9D06-BCC9-636D-2901-1172FD3BE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 365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60A25-9684-BAA1-A823-734124E41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12/20/2023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YOUR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259598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BB89-1B5A-7B47-9B90-DFED732D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5208"/>
            <a:ext cx="11887200" cy="745218"/>
          </a:xfrm>
        </p:spPr>
        <p:txBody>
          <a:bodyPr/>
          <a:lstStyle/>
          <a:p>
            <a:r>
              <a:rPr lang="en-US" dirty="0"/>
              <a:t>Diagram of My Plant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84E50-08C2-F645-4011-CF6EB7B9E6A5}"/>
              </a:ext>
            </a:extLst>
          </p:cNvPr>
          <p:cNvSpPr/>
          <p:nvPr/>
        </p:nvSpPr>
        <p:spPr>
          <a:xfrm>
            <a:off x="2295326" y="1473463"/>
            <a:ext cx="2146041" cy="494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5893B-75FA-D739-609A-8BB7A99AF2F3}"/>
              </a:ext>
            </a:extLst>
          </p:cNvPr>
          <p:cNvSpPr/>
          <p:nvPr/>
        </p:nvSpPr>
        <p:spPr>
          <a:xfrm>
            <a:off x="2295327" y="2261897"/>
            <a:ext cx="2146041" cy="494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7F09A-C0AD-7F69-003E-BBD258C3C72E}"/>
              </a:ext>
            </a:extLst>
          </p:cNvPr>
          <p:cNvSpPr/>
          <p:nvPr/>
        </p:nvSpPr>
        <p:spPr>
          <a:xfrm>
            <a:off x="2295328" y="3054996"/>
            <a:ext cx="2146041" cy="494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1896789-D4B0-698F-6F4B-4C9541CEAB2E}"/>
              </a:ext>
            </a:extLst>
          </p:cNvPr>
          <p:cNvCxnSpPr>
            <a:stCxn id="9" idx="3"/>
          </p:cNvCxnSpPr>
          <p:nvPr/>
        </p:nvCxnSpPr>
        <p:spPr>
          <a:xfrm>
            <a:off x="4441367" y="1720725"/>
            <a:ext cx="1654633" cy="541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9E538-407E-681D-E893-FFDAEAB6CB04}"/>
              </a:ext>
            </a:extLst>
          </p:cNvPr>
          <p:cNvSpPr/>
          <p:nvPr/>
        </p:nvSpPr>
        <p:spPr>
          <a:xfrm>
            <a:off x="6096000" y="1991311"/>
            <a:ext cx="727788" cy="26452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2E8A2E7-C690-6C32-F4C8-FABD839A7609}"/>
              </a:ext>
            </a:extLst>
          </p:cNvPr>
          <p:cNvCxnSpPr>
            <a:cxnSpLocks/>
          </p:cNvCxnSpPr>
          <p:nvPr/>
        </p:nvCxnSpPr>
        <p:spPr>
          <a:xfrm flipV="1">
            <a:off x="4441367" y="2555808"/>
            <a:ext cx="1654632" cy="758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FCD63F-1B81-E9A2-A213-C3585F54F092}"/>
              </a:ext>
            </a:extLst>
          </p:cNvPr>
          <p:cNvCxnSpPr>
            <a:cxnSpLocks/>
          </p:cNvCxnSpPr>
          <p:nvPr/>
        </p:nvCxnSpPr>
        <p:spPr>
          <a:xfrm flipV="1">
            <a:off x="4441366" y="2358704"/>
            <a:ext cx="1654633" cy="150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0A393-F842-209D-5169-5E49DC988215}"/>
              </a:ext>
            </a:extLst>
          </p:cNvPr>
          <p:cNvSpPr/>
          <p:nvPr/>
        </p:nvSpPr>
        <p:spPr>
          <a:xfrm>
            <a:off x="9280852" y="1967986"/>
            <a:ext cx="727788" cy="26452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E4FD380-2AE7-951D-D42C-8141BDFB5F1F}"/>
              </a:ext>
            </a:extLst>
          </p:cNvPr>
          <p:cNvCxnSpPr>
            <a:cxnSpLocks/>
          </p:cNvCxnSpPr>
          <p:nvPr/>
        </p:nvCxnSpPr>
        <p:spPr>
          <a:xfrm>
            <a:off x="7884363" y="2756420"/>
            <a:ext cx="1396488" cy="298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D0E105A-548B-8EF3-2A90-79ABCE101CED}"/>
              </a:ext>
            </a:extLst>
          </p:cNvPr>
          <p:cNvCxnSpPr>
            <a:cxnSpLocks/>
            <a:endCxn id="32" idx="5"/>
          </p:cNvCxnSpPr>
          <p:nvPr/>
        </p:nvCxnSpPr>
        <p:spPr>
          <a:xfrm rot="5400000" flipH="1" flipV="1">
            <a:off x="9722143" y="1169228"/>
            <a:ext cx="1160484" cy="687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E85235E-D1A9-D61D-C915-7BDDD1B10328}"/>
              </a:ext>
            </a:extLst>
          </p:cNvPr>
          <p:cNvCxnSpPr>
            <a:cxnSpLocks/>
          </p:cNvCxnSpPr>
          <p:nvPr/>
        </p:nvCxnSpPr>
        <p:spPr>
          <a:xfrm>
            <a:off x="10008640" y="4565194"/>
            <a:ext cx="1396489" cy="891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1C39125-CF63-2EA6-2811-5A606FBFE69F}"/>
              </a:ext>
            </a:extLst>
          </p:cNvPr>
          <p:cNvSpPr/>
          <p:nvPr/>
        </p:nvSpPr>
        <p:spPr>
          <a:xfrm>
            <a:off x="3497423" y="4771045"/>
            <a:ext cx="1371600" cy="1371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0D86FD-416C-E806-DAC2-C4AB5C2D5036}"/>
              </a:ext>
            </a:extLst>
          </p:cNvPr>
          <p:cNvSpPr/>
          <p:nvPr/>
        </p:nvSpPr>
        <p:spPr>
          <a:xfrm>
            <a:off x="10835961" y="5079735"/>
            <a:ext cx="1296956" cy="7542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ECB80F-3C96-49E1-E016-090E997C2E39}"/>
              </a:ext>
            </a:extLst>
          </p:cNvPr>
          <p:cNvSpPr txBox="1"/>
          <p:nvPr/>
        </p:nvSpPr>
        <p:spPr>
          <a:xfrm>
            <a:off x="0" y="1542813"/>
            <a:ext cx="2233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everything and please use convention below for colors/shapes: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Blue/horizontal -&gt; reactors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Green/vertical -&gt; 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Red/vertical-&gt; Distillation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Peach- solvent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Grey- Distillation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White- Bottoms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Purple- Raffinate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Black- Reboilers/Chillers/Heaters/etc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3FFA35B-EE6C-6B3E-E5C8-CD152DEFB7F3}"/>
              </a:ext>
            </a:extLst>
          </p:cNvPr>
          <p:cNvCxnSpPr>
            <a:cxnSpLocks/>
          </p:cNvCxnSpPr>
          <p:nvPr/>
        </p:nvCxnSpPr>
        <p:spPr>
          <a:xfrm flipV="1">
            <a:off x="4425683" y="4301412"/>
            <a:ext cx="1670316" cy="505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679A57F-A521-FF2A-0C86-BF862CA12DC5}"/>
              </a:ext>
            </a:extLst>
          </p:cNvPr>
          <p:cNvCxnSpPr>
            <a:cxnSpLocks/>
          </p:cNvCxnSpPr>
          <p:nvPr/>
        </p:nvCxnSpPr>
        <p:spPr>
          <a:xfrm flipV="1">
            <a:off x="4861186" y="5106162"/>
            <a:ext cx="2569092" cy="464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0A78B-8AD7-27E4-37C1-EBC5644A4B59}"/>
              </a:ext>
            </a:extLst>
          </p:cNvPr>
          <p:cNvSpPr/>
          <p:nvPr/>
        </p:nvSpPr>
        <p:spPr>
          <a:xfrm>
            <a:off x="7430278" y="2581948"/>
            <a:ext cx="727788" cy="26452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0A78D87-2452-F030-B8DC-147C2F632435}"/>
              </a:ext>
            </a:extLst>
          </p:cNvPr>
          <p:cNvCxnSpPr>
            <a:cxnSpLocks/>
          </p:cNvCxnSpPr>
          <p:nvPr/>
        </p:nvCxnSpPr>
        <p:spPr>
          <a:xfrm>
            <a:off x="6795792" y="2197844"/>
            <a:ext cx="646537" cy="384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D1748B1-22EF-BE4E-131F-52D0296BEB5B}"/>
              </a:ext>
            </a:extLst>
          </p:cNvPr>
          <p:cNvCxnSpPr>
            <a:cxnSpLocks/>
          </p:cNvCxnSpPr>
          <p:nvPr/>
        </p:nvCxnSpPr>
        <p:spPr>
          <a:xfrm rot="5400000">
            <a:off x="8058953" y="1469206"/>
            <a:ext cx="2412906" cy="758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AD338C9-E0F0-6C22-34AE-CA3FE6B44205}"/>
              </a:ext>
            </a:extLst>
          </p:cNvPr>
          <p:cNvSpPr/>
          <p:nvPr/>
        </p:nvSpPr>
        <p:spPr>
          <a:xfrm>
            <a:off x="9539005" y="288860"/>
            <a:ext cx="1296956" cy="7542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2D0852-173F-9283-D987-068F11CB6BD5}"/>
              </a:ext>
            </a:extLst>
          </p:cNvPr>
          <p:cNvSpPr/>
          <p:nvPr/>
        </p:nvSpPr>
        <p:spPr>
          <a:xfrm>
            <a:off x="9280852" y="4686840"/>
            <a:ext cx="727788" cy="651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DDA2FD-DDB1-F51D-5B6F-A489F0D6A35F}"/>
              </a:ext>
            </a:extLst>
          </p:cNvPr>
          <p:cNvSpPr/>
          <p:nvPr/>
        </p:nvSpPr>
        <p:spPr>
          <a:xfrm>
            <a:off x="5004318" y="4519764"/>
            <a:ext cx="727788" cy="651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5DB777-72DD-811B-B05D-878E6C7B6172}"/>
              </a:ext>
            </a:extLst>
          </p:cNvPr>
          <p:cNvSpPr/>
          <p:nvPr/>
        </p:nvSpPr>
        <p:spPr>
          <a:xfrm>
            <a:off x="6306077" y="4877503"/>
            <a:ext cx="727788" cy="651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4D24F3C-63C7-1531-8DDD-1B60D71C7967}"/>
              </a:ext>
            </a:extLst>
          </p:cNvPr>
          <p:cNvSpPr/>
          <p:nvPr/>
        </p:nvSpPr>
        <p:spPr>
          <a:xfrm>
            <a:off x="6696411" y="712623"/>
            <a:ext cx="664243" cy="58743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81343A-D252-F1CC-E8C4-9A11C85D071D}"/>
              </a:ext>
            </a:extLst>
          </p:cNvPr>
          <p:cNvCxnSpPr>
            <a:cxnSpLocks/>
            <a:stCxn id="16" idx="0"/>
            <a:endCxn id="60" idx="3"/>
          </p:cNvCxnSpPr>
          <p:nvPr/>
        </p:nvCxnSpPr>
        <p:spPr>
          <a:xfrm flipV="1">
            <a:off x="6459894" y="1214031"/>
            <a:ext cx="333793" cy="777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E44238-FCFD-B1EF-3091-D0BF7912CB84}"/>
              </a:ext>
            </a:extLst>
          </p:cNvPr>
          <p:cNvCxnSpPr>
            <a:cxnSpLocks/>
            <a:endCxn id="64" idx="4"/>
          </p:cNvCxnSpPr>
          <p:nvPr/>
        </p:nvCxnSpPr>
        <p:spPr>
          <a:xfrm flipV="1">
            <a:off x="7684994" y="1769692"/>
            <a:ext cx="114045" cy="812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77E702C9-DD3E-7FB8-7611-26518E7BA3AF}"/>
              </a:ext>
            </a:extLst>
          </p:cNvPr>
          <p:cNvSpPr/>
          <p:nvPr/>
        </p:nvSpPr>
        <p:spPr>
          <a:xfrm>
            <a:off x="7360654" y="1343401"/>
            <a:ext cx="876769" cy="42629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0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BB89-1B5A-7B47-9B90-DFED732D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5208"/>
            <a:ext cx="11887200" cy="745218"/>
          </a:xfrm>
        </p:spPr>
        <p:txBody>
          <a:bodyPr/>
          <a:lstStyle/>
          <a:p>
            <a:r>
              <a:rPr lang="en-US" dirty="0"/>
              <a:t>Assumptions/Approximations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87FC-0C8A-5E9C-159E-BD15D4F6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088507"/>
            <a:ext cx="5486400" cy="5088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Approximations and/or Approximations Made and Used in My Model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side reactions from my feed..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4D7F2-5F8B-642D-FE75-618F3A2E4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088507"/>
            <a:ext cx="5486400" cy="5088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Likely results these things will cause to happen in my results: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Overpredict </a:t>
            </a:r>
            <a:r>
              <a:rPr lang="en-US"/>
              <a:t>actual conversion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ff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0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BB89-1B5A-7B47-9B90-DFED732D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5208"/>
            <a:ext cx="11887200" cy="745218"/>
          </a:xfrm>
        </p:spPr>
        <p:txBody>
          <a:bodyPr/>
          <a:lstStyle/>
          <a:p>
            <a:r>
              <a:rPr lang="en-US" dirty="0"/>
              <a:t>Summary Of My Plant &amp; Its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87FC-0C8A-5E9C-159E-BD15D4F6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088507"/>
            <a:ext cx="5486400" cy="50884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Plant Characteristics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Catalyst Used: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Reactor Temperature: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Conversion Achieved: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Solvent Used (IF LLE used):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Product Yield: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Product Purity: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Total # of Employees and Shifts: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Likelihood of Safety or Regulation Incident: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4D7F2-5F8B-642D-FE75-618F3A2E4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088507"/>
            <a:ext cx="5486400" cy="50884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Economics: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Cost per gallon of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Employee Wage(s)/Salaries</a:t>
            </a:r>
          </a:p>
          <a:p>
            <a:pPr marL="514350" indent="-514350">
              <a:buAutoNum type="arabicPeriod" startAt="3"/>
            </a:pPr>
            <a:r>
              <a:rPr lang="en-US" sz="2400" dirty="0"/>
              <a:t>% of costs :</a:t>
            </a:r>
          </a:p>
          <a:p>
            <a:pPr lvl="1"/>
            <a:r>
              <a:rPr lang="en-US" sz="2000" dirty="0"/>
              <a:t>Materials</a:t>
            </a:r>
          </a:p>
          <a:p>
            <a:pPr lvl="1"/>
            <a:r>
              <a:rPr lang="en-US" sz="2000" dirty="0"/>
              <a:t>Energy</a:t>
            </a:r>
          </a:p>
          <a:p>
            <a:pPr lvl="1"/>
            <a:r>
              <a:rPr lang="en-US" sz="2000" dirty="0"/>
              <a:t>Personnel</a:t>
            </a:r>
          </a:p>
          <a:p>
            <a:pPr lvl="1"/>
            <a:r>
              <a:rPr lang="en-US" sz="2000" dirty="0"/>
              <a:t>Other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Externalities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CO2 emitted: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Other?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278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BB89-1B5A-7B47-9B90-DFED732D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5208"/>
            <a:ext cx="11887200" cy="745218"/>
          </a:xfrm>
        </p:spPr>
        <p:txBody>
          <a:bodyPr/>
          <a:lstStyle/>
          <a:p>
            <a:r>
              <a:rPr lang="en-US" dirty="0"/>
              <a:t>Snapshots of key parts of my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87FC-0C8A-5E9C-159E-BD15D4F6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088507"/>
            <a:ext cx="5486400" cy="50884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Total # of lines: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# of UDF’s: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Choice of ODE solver or PDE solver: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Choice of Optimizer: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Fields in Structure Variable: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to run 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4D7F2-5F8B-642D-FE75-618F3A2E4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088507"/>
            <a:ext cx="5486400" cy="2037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Provide a screenshot of the part of your code calling the overall minimizer for your plant model, its constraints/bounds, etc. Also provide a screenshot showing how your process “blocks” are connected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BB89-1B5A-7B47-9B90-DFED732D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5208"/>
            <a:ext cx="11887200" cy="745218"/>
          </a:xfrm>
        </p:spPr>
        <p:txBody>
          <a:bodyPr/>
          <a:lstStyle/>
          <a:p>
            <a:r>
              <a:rPr lang="en-US" dirty="0"/>
              <a:t>Key Takeaways , Challenges, and Hindsight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87FC-0C8A-5E9C-159E-BD15D4F6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99" y="1088506"/>
            <a:ext cx="11471469" cy="5684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Most Surprising Thing I learned in putting this together: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 answer is…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Most challenging/frustrating thing about getting this code to work: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 answer is…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would I do differently next time in hindsight?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 answer is…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is the one thing I would ADD to my code if I had more time to work on it or get it working how I wanted?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 answer is…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worst assumption or approximation I probably made in my model is what?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 answer is…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88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357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CHE 365 Final Presentation</vt:lpstr>
      <vt:lpstr>Diagram of My Plant Design</vt:lpstr>
      <vt:lpstr>Assumptions/Approximations</vt:lpstr>
      <vt:lpstr>Summary Of My Plant &amp; Its Performance</vt:lpstr>
      <vt:lpstr>Snapshots of key parts of my code</vt:lpstr>
      <vt:lpstr>Key Takeaways , Challenges, and Hindsight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 365 Final Presentation</dc:title>
  <dc:creator>Marg Rankin</dc:creator>
  <cp:lastModifiedBy>Marg Rankin</cp:lastModifiedBy>
  <cp:revision>1</cp:revision>
  <dcterms:created xsi:type="dcterms:W3CDTF">2023-12-14T15:46:31Z</dcterms:created>
  <dcterms:modified xsi:type="dcterms:W3CDTF">2023-12-14T16:18:54Z</dcterms:modified>
</cp:coreProperties>
</file>