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7" d="100"/>
          <a:sy n="47" d="100"/>
        </p:scale>
        <p:origin x="1958" y="13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mith, Jared David (js4yd)" userId="689f0a42-fb0d-4c56-af94-694ac7fb0662" providerId="ADAL" clId="{2CE83947-7A06-4AEF-B1A4-D34D9AB8CCBC}"/>
    <pc:docChg chg="custSel addSld delSld modSld">
      <pc:chgData name="Smith, Jared David (js4yd)" userId="689f0a42-fb0d-4c56-af94-694ac7fb0662" providerId="ADAL" clId="{2CE83947-7A06-4AEF-B1A4-D34D9AB8CCBC}" dt="2021-06-07T18:49:55.962" v="25" actId="164"/>
      <pc:docMkLst>
        <pc:docMk/>
      </pc:docMkLst>
      <pc:sldChg chg="delSp add del">
        <pc:chgData name="Smith, Jared David (js4yd)" userId="689f0a42-fb0d-4c56-af94-694ac7fb0662" providerId="ADAL" clId="{2CE83947-7A06-4AEF-B1A4-D34D9AB8CCBC}" dt="2021-06-07T18:47:28.024" v="4" actId="2696"/>
        <pc:sldMkLst>
          <pc:docMk/>
          <pc:sldMk cId="4200159249" sldId="256"/>
        </pc:sldMkLst>
        <pc:spChg chg="del">
          <ac:chgData name="Smith, Jared David (js4yd)" userId="689f0a42-fb0d-4c56-af94-694ac7fb0662" providerId="ADAL" clId="{2CE83947-7A06-4AEF-B1A4-D34D9AB8CCBC}" dt="2021-06-07T18:46:57.743" v="1" actId="478"/>
          <ac:spMkLst>
            <pc:docMk/>
            <pc:sldMk cId="4200159249" sldId="256"/>
            <ac:spMk id="2" creationId="{1BE5DF1F-2380-4AA7-81D9-99CE5D5D14A9}"/>
          </ac:spMkLst>
        </pc:spChg>
        <pc:spChg chg="del">
          <ac:chgData name="Smith, Jared David (js4yd)" userId="689f0a42-fb0d-4c56-af94-694ac7fb0662" providerId="ADAL" clId="{2CE83947-7A06-4AEF-B1A4-D34D9AB8CCBC}" dt="2021-06-07T18:46:59.997" v="2" actId="478"/>
          <ac:spMkLst>
            <pc:docMk/>
            <pc:sldMk cId="4200159249" sldId="256"/>
            <ac:spMk id="3" creationId="{827AC9A6-36E0-4F7E-AD08-8950F6D86BEB}"/>
          </ac:spMkLst>
        </pc:spChg>
      </pc:sldChg>
      <pc:sldChg chg="addSp delSp modSp add">
        <pc:chgData name="Smith, Jared David (js4yd)" userId="689f0a42-fb0d-4c56-af94-694ac7fb0662" providerId="ADAL" clId="{2CE83947-7A06-4AEF-B1A4-D34D9AB8CCBC}" dt="2021-06-07T18:49:55.962" v="25" actId="164"/>
        <pc:sldMkLst>
          <pc:docMk/>
          <pc:sldMk cId="2710431285" sldId="257"/>
        </pc:sldMkLst>
        <pc:grpChg chg="del">
          <ac:chgData name="Smith, Jared David (js4yd)" userId="689f0a42-fb0d-4c56-af94-694ac7fb0662" providerId="ADAL" clId="{2CE83947-7A06-4AEF-B1A4-D34D9AB8CCBC}" dt="2021-06-07T18:48:02.102" v="6" actId="165"/>
          <ac:grpSpMkLst>
            <pc:docMk/>
            <pc:sldMk cId="2710431285" sldId="257"/>
            <ac:grpSpMk id="16" creationId="{2C9AAFB0-DC39-463E-B3E1-2113248116E2}"/>
          </ac:grpSpMkLst>
        </pc:grpChg>
        <pc:grpChg chg="add mod">
          <ac:chgData name="Smith, Jared David (js4yd)" userId="689f0a42-fb0d-4c56-af94-694ac7fb0662" providerId="ADAL" clId="{2CE83947-7A06-4AEF-B1A4-D34D9AB8CCBC}" dt="2021-06-07T18:49:55.962" v="25" actId="164"/>
          <ac:grpSpMkLst>
            <pc:docMk/>
            <pc:sldMk cId="2710431285" sldId="257"/>
            <ac:grpSpMk id="21" creationId="{7199CAEC-69B0-4627-83B8-0F90CC797EBB}"/>
          </ac:grpSpMkLst>
        </pc:grpChg>
        <pc:picChg chg="add mod">
          <ac:chgData name="Smith, Jared David (js4yd)" userId="689f0a42-fb0d-4c56-af94-694ac7fb0662" providerId="ADAL" clId="{2CE83947-7A06-4AEF-B1A4-D34D9AB8CCBC}" dt="2021-06-07T18:49:55.962" v="25" actId="164"/>
          <ac:picMkLst>
            <pc:docMk/>
            <pc:sldMk cId="2710431285" sldId="257"/>
            <ac:picMk id="3" creationId="{C50503DB-6FCC-4F26-8780-23CD44D99F9B}"/>
          </ac:picMkLst>
        </pc:picChg>
        <pc:picChg chg="del mod topLvl">
          <ac:chgData name="Smith, Jared David (js4yd)" userId="689f0a42-fb0d-4c56-af94-694ac7fb0662" providerId="ADAL" clId="{2CE83947-7A06-4AEF-B1A4-D34D9AB8CCBC}" dt="2021-06-07T18:48:04.997" v="7" actId="478"/>
          <ac:picMkLst>
            <pc:docMk/>
            <pc:sldMk cId="2710431285" sldId="257"/>
            <ac:picMk id="5" creationId="{0D2D3347-27BC-4E1F-9D99-93997BDBBB73}"/>
          </ac:picMkLst>
        </pc:picChg>
        <pc:picChg chg="add mod">
          <ac:chgData name="Smith, Jared David (js4yd)" userId="689f0a42-fb0d-4c56-af94-694ac7fb0662" providerId="ADAL" clId="{2CE83947-7A06-4AEF-B1A4-D34D9AB8CCBC}" dt="2021-06-07T18:49:55.962" v="25" actId="164"/>
          <ac:picMkLst>
            <pc:docMk/>
            <pc:sldMk cId="2710431285" sldId="257"/>
            <ac:picMk id="6" creationId="{9A502168-E3DC-4EC4-B095-E613888C31AE}"/>
          </ac:picMkLst>
        </pc:picChg>
        <pc:picChg chg="del mod topLvl">
          <ac:chgData name="Smith, Jared David (js4yd)" userId="689f0a42-fb0d-4c56-af94-694ac7fb0662" providerId="ADAL" clId="{2CE83947-7A06-4AEF-B1A4-D34D9AB8CCBC}" dt="2021-06-07T18:48:38.165" v="10" actId="478"/>
          <ac:picMkLst>
            <pc:docMk/>
            <pc:sldMk cId="2710431285" sldId="257"/>
            <ac:picMk id="7" creationId="{B5701AE0-F742-48D1-BFC3-EDA66EBF179F}"/>
          </ac:picMkLst>
        </pc:picChg>
        <pc:picChg chg="del mod topLvl">
          <ac:chgData name="Smith, Jared David (js4yd)" userId="689f0a42-fb0d-4c56-af94-694ac7fb0662" providerId="ADAL" clId="{2CE83947-7A06-4AEF-B1A4-D34D9AB8CCBC}" dt="2021-06-07T18:48:53.461" v="12" actId="478"/>
          <ac:picMkLst>
            <pc:docMk/>
            <pc:sldMk cId="2710431285" sldId="257"/>
            <ac:picMk id="9" creationId="{2181D40C-709B-4153-AF17-E28DEE776C44}"/>
          </ac:picMkLst>
        </pc:picChg>
        <pc:picChg chg="add mod">
          <ac:chgData name="Smith, Jared David (js4yd)" userId="689f0a42-fb0d-4c56-af94-694ac7fb0662" providerId="ADAL" clId="{2CE83947-7A06-4AEF-B1A4-D34D9AB8CCBC}" dt="2021-06-07T18:49:55.962" v="25" actId="164"/>
          <ac:picMkLst>
            <pc:docMk/>
            <pc:sldMk cId="2710431285" sldId="257"/>
            <ac:picMk id="10" creationId="{1DACEF08-D9CE-440B-B21A-3597E1F12209}"/>
          </ac:picMkLst>
        </pc:picChg>
        <pc:picChg chg="del mod topLvl">
          <ac:chgData name="Smith, Jared David (js4yd)" userId="689f0a42-fb0d-4c56-af94-694ac7fb0662" providerId="ADAL" clId="{2CE83947-7A06-4AEF-B1A4-D34D9AB8CCBC}" dt="2021-06-07T18:49:09.180" v="15" actId="478"/>
          <ac:picMkLst>
            <pc:docMk/>
            <pc:sldMk cId="2710431285" sldId="257"/>
            <ac:picMk id="11" creationId="{4575E33B-E753-4362-A20F-80D23BFB2608}"/>
          </ac:picMkLst>
        </pc:picChg>
        <pc:picChg chg="del mod topLvl">
          <ac:chgData name="Smith, Jared David (js4yd)" userId="689f0a42-fb0d-4c56-af94-694ac7fb0662" providerId="ADAL" clId="{2CE83947-7A06-4AEF-B1A4-D34D9AB8CCBC}" dt="2021-06-07T18:49:23.665" v="18" actId="478"/>
          <ac:picMkLst>
            <pc:docMk/>
            <pc:sldMk cId="2710431285" sldId="257"/>
            <ac:picMk id="13" creationId="{F56949CD-89AF-4EBC-AC39-00E0B5AE5068}"/>
          </ac:picMkLst>
        </pc:picChg>
        <pc:picChg chg="add mod">
          <ac:chgData name="Smith, Jared David (js4yd)" userId="689f0a42-fb0d-4c56-af94-694ac7fb0662" providerId="ADAL" clId="{2CE83947-7A06-4AEF-B1A4-D34D9AB8CCBC}" dt="2021-06-07T18:49:55.962" v="25" actId="164"/>
          <ac:picMkLst>
            <pc:docMk/>
            <pc:sldMk cId="2710431285" sldId="257"/>
            <ac:picMk id="14" creationId="{C6115EEF-717B-4852-86C7-8BEE082E0474}"/>
          </ac:picMkLst>
        </pc:picChg>
        <pc:picChg chg="del mod topLvl">
          <ac:chgData name="Smith, Jared David (js4yd)" userId="689f0a42-fb0d-4c56-af94-694ac7fb0662" providerId="ADAL" clId="{2CE83947-7A06-4AEF-B1A4-D34D9AB8CCBC}" dt="2021-06-07T18:49:30.993" v="22" actId="478"/>
          <ac:picMkLst>
            <pc:docMk/>
            <pc:sldMk cId="2710431285" sldId="257"/>
            <ac:picMk id="15" creationId="{F9B016CA-B73D-43A1-8428-87E74D1135D2}"/>
          </ac:picMkLst>
        </pc:picChg>
        <pc:picChg chg="add mod">
          <ac:chgData name="Smith, Jared David (js4yd)" userId="689f0a42-fb0d-4c56-af94-694ac7fb0662" providerId="ADAL" clId="{2CE83947-7A06-4AEF-B1A4-D34D9AB8CCBC}" dt="2021-06-07T18:49:55.962" v="25" actId="164"/>
          <ac:picMkLst>
            <pc:docMk/>
            <pc:sldMk cId="2710431285" sldId="257"/>
            <ac:picMk id="18" creationId="{48BFB50E-DC82-4AE6-A165-E4290D0B7EC8}"/>
          </ac:picMkLst>
        </pc:picChg>
        <pc:picChg chg="add mod">
          <ac:chgData name="Smith, Jared David (js4yd)" userId="689f0a42-fb0d-4c56-af94-694ac7fb0662" providerId="ADAL" clId="{2CE83947-7A06-4AEF-B1A4-D34D9AB8CCBC}" dt="2021-06-07T18:49:55.962" v="25" actId="164"/>
          <ac:picMkLst>
            <pc:docMk/>
            <pc:sldMk cId="2710431285" sldId="257"/>
            <ac:picMk id="20" creationId="{94BFC34D-2D81-407A-A214-A9E8F6D2751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CB937-3714-4041-A508-F4FC37B815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520BFD-2847-494B-B26F-D0BA81DEC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891DE-9C44-4B69-9D82-6C131F157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34C6-7526-40C3-9642-6BAA8AFDDBA2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475F5-CF61-410B-A673-30531D386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BA67D-34C2-4079-A511-E7EC7508A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4DF2-85C5-44CC-B928-3AF87D9CA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885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8C80-D0EA-4232-B5B7-E0F79E892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316BC5-9A29-45A1-A0F8-A4E74D166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A09F4-58EF-4C75-9832-DDF92C1F4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34C6-7526-40C3-9642-6BAA8AFDDBA2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06786-30D8-4B33-8AA4-69E48EA31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78112-313E-4C00-AEDD-AA2B75539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4DF2-85C5-44CC-B928-3AF87D9CA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706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AB4BE6-6C11-4E29-A786-B61B4E2662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C28336-0627-459A-A179-015F8A6BC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FEB6D-0872-42BA-8C85-271EAEF35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34C6-7526-40C3-9642-6BAA8AFDDBA2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88EA3-A058-4FDE-A4BD-60DE75691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55F5A-2FCD-4E3A-A87D-00FBB44DE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4DF2-85C5-44CC-B928-3AF87D9CA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80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37CB1-5DCE-49FB-A966-3A083030C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DD320-3F9C-4AFA-91DC-821D861A6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8C55E-FBEA-4AA5-828A-582925F4C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34C6-7526-40C3-9642-6BAA8AFDDBA2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11D49-D26B-419E-A2D7-45E0C1FCE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201EC-C7E0-4C77-9169-578AE7DA1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4DF2-85C5-44CC-B928-3AF87D9CA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02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10685-BF73-4D9C-8EB1-F39F9A3CC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A14E2-E604-4C27-A7E7-4FA93BF91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1C561-6E60-4518-A4F5-24925EDA5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34C6-7526-40C3-9642-6BAA8AFDDBA2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E6344-5294-4171-8136-02DB0E266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56F71-85DE-4637-8BEC-D4A68624F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4DF2-85C5-44CC-B928-3AF87D9CA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090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CBB19-B2F8-45C8-82BD-5E3348203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414E3-D5A5-4E42-B00C-F6460607CC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83297-8479-4AA2-8EBD-2B9E7FDC4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4E9665-7873-4C23-8A3E-4A6148C8F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34C6-7526-40C3-9642-6BAA8AFDDBA2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BC65B6-CAD0-4213-A92C-47B46F352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4CB24-5786-4E6C-ADB1-723009508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4DF2-85C5-44CC-B928-3AF87D9CA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58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6B193-ECF2-4550-9E91-2827E2024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27017-06EE-4239-A88D-92EBD446E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BF61EB-827A-42F1-B08B-0976931B2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9564B4-FF0B-4D8A-8221-9717DCA1CB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F43534-FAD4-489A-9D77-77A238C0E5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82B5E8-A0FB-49DA-B669-24736299C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34C6-7526-40C3-9642-6BAA8AFDDBA2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3B4744-DE19-4B5C-B5CC-6DC5A201F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45FDFB-DE0F-429E-AFC4-484C97DB3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4DF2-85C5-44CC-B928-3AF87D9CA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433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B9033-A166-47EB-84EC-633BEFB21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7BBF5E-04FC-4335-AC5C-DCBF7F89B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34C6-7526-40C3-9642-6BAA8AFDDBA2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5061F3-390A-4DB9-8E51-A95DE98BC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B7FD61-C968-4F80-8127-D95C95896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4DF2-85C5-44CC-B928-3AF87D9CA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19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530C31-52F6-444C-9D56-2F81889B6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34C6-7526-40C3-9642-6BAA8AFDDBA2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3CA397-4A1D-4F33-B3AE-0DB03E385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6C00D3-CA5C-4400-925E-81FAD9941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4DF2-85C5-44CC-B928-3AF87D9CA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08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E604-1D6A-4857-A115-B8C906432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A8155-6D9E-4AFF-970C-40B0B3CDF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3DE386-23FF-4555-B447-16EFEA70E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4ADDE2-1232-48A4-BDB1-E4CD0B4D2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34C6-7526-40C3-9642-6BAA8AFDDBA2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05377-45B0-46B7-8784-8CCE5482C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8A38A-EC4D-40D7-9E2D-E4F523505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4DF2-85C5-44CC-B928-3AF87D9CA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31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6DB5-1F6D-4F1D-A99B-5C08B08FF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055B89-956C-4094-8E94-597758731E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17C7E8-3D90-460A-B6DD-A6D6BA70A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C1D100-0E44-4F48-89D6-67BCDA7C9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34C6-7526-40C3-9642-6BAA8AFDDBA2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55E057-F1C6-4740-A47D-991FD2F2E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3D6EB6-1923-4420-83C3-C935A76D9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4DF2-85C5-44CC-B928-3AF87D9CA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4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5F55B8-F59A-4484-83D1-4D21D7597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5FE36-817E-4067-9ADF-62C4377D7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BDA6-CFEE-4E8E-978E-77E6E495DD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734C6-7526-40C3-9642-6BAA8AFDDBA2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60388-DCEB-4CD7-BB8A-EC4357F289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B790F-C4BD-4BFF-B8B6-8EDAA41F8D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C4DF2-85C5-44CC-B928-3AF87D9CA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44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7199CAEC-69B0-4627-83B8-0F90CC797EBB}"/>
              </a:ext>
            </a:extLst>
          </p:cNvPr>
          <p:cNvGrpSpPr/>
          <p:nvPr/>
        </p:nvGrpSpPr>
        <p:grpSpPr>
          <a:xfrm>
            <a:off x="-5" y="-3758201"/>
            <a:ext cx="14630432" cy="10780798"/>
            <a:chOff x="-5" y="-3758201"/>
            <a:chExt cx="14630432" cy="1078079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50503DB-6FCC-4F26-8780-23CD44D99F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428998"/>
              <a:ext cx="7315215" cy="359359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A502168-E3DC-4EC4-B095-E613888C3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12" y="-164601"/>
              <a:ext cx="7315215" cy="359359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DACEF08-D9CE-440B-B21A-3597E1F122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64601"/>
              <a:ext cx="7315215" cy="3593599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6115EEF-717B-4852-86C7-8BEE082E0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11" y="-3758201"/>
              <a:ext cx="7315215" cy="3593599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8BFB50E-DC82-4AE6-A165-E4290D0B7E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" y="-3758201"/>
              <a:ext cx="7315215" cy="3593599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4BFC34D-2D81-407A-A214-A9E8F6D2751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11" y="3428998"/>
              <a:ext cx="7315215" cy="35935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10431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Smith, Jared David (js4yd)</dc:creator>
  <cp:lastModifiedBy>Smith, Jared David (js4yd)</cp:lastModifiedBy>
  <cp:revision>1</cp:revision>
  <dcterms:created xsi:type="dcterms:W3CDTF">2021-06-07T18:45:48Z</dcterms:created>
  <dcterms:modified xsi:type="dcterms:W3CDTF">2021-06-07T18:50:09Z</dcterms:modified>
</cp:coreProperties>
</file>