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98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65FE-08BB-48EA-ACEC-8E0559D2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29F69-EEEF-48AA-A5C4-F533285DD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4890-2B9C-473B-A19D-E2403AC1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7FCA-D593-42AA-B34F-58669C4A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CF08-CD9D-4327-8D54-FCB6192C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F179-8BF5-4847-A79F-94A5EA75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50721-8C5A-4F0B-99A1-E94229A2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0571-0890-4C13-86E0-8CEEBA42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C036-97C7-49BD-ABAF-8F72A7FB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D638-0C33-4DB5-BE3A-BCD75A8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FF392-C85B-41C0-BFA1-ECA530DC3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E6969-462E-40C3-B585-F34CC805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D8B9-EE07-4571-9ECC-F1CC12B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B294-2A1E-4767-ADDA-EB86B645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2657-E3A6-4F3B-87B9-04EAAF71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AF1E-2872-477B-935B-A6865DAC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1413-E4BA-44F3-A495-A13DEE51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86AF-478E-426C-83B8-1AD52D67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E9D6-0D9C-4007-AEC7-6F36C8E0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1E9E-207F-4D98-86FF-EB47E888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FFB4-6504-44AD-B3FA-887CE2A6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67961-2BEF-49DE-9B83-9405F2E7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F65C-EB76-4377-8A52-F9ABBCFD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EC96-2048-4EB3-AC58-D08BB95C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A946-5029-4ABF-BD2B-5AD9C07D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5D5D-151E-4EF0-B769-FF2B7680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6E41-5D3A-4E3E-B0AB-930478D91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4015-6DC5-4472-A701-21B90FF4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BC0FD-7C5B-4851-91FA-AFE8F427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628F-6355-4517-92C1-DD3C9FB1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7DADF-EEA7-428B-B064-160935D8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3B5D-2B94-44C4-BCB5-C6167179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C98B-A32D-427C-BF13-8D7BFC20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6AB8D-9F4F-4C74-8021-16624A9C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B753C-11E1-4C00-99E2-097EECCAA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4D980-3E48-4F02-A430-520F976BE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7987A-40D3-45B8-AF9F-BD0F3AEE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EB508-F247-4D1E-A251-46AD3925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74AF0-6BC8-4184-88EA-0B358FD5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083B-4583-447D-8033-BFFA935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B97FF-2412-433F-9F39-936CC9E5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9A337-4A5F-445D-9D71-934629B8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3690C-E044-4B53-B004-684E9635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9DDA3-35EF-4477-802E-E7E8101D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1076E-C5B7-4410-A810-343D509F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35FA-E24A-420A-8AAB-81460B7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55E1-32F1-47F8-AF05-9C7334C6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6F9B-BB92-4C2E-9ACA-A9D613FA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CA250-09F2-410A-98EF-6A163556B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9108C-3133-4AD8-B5C4-DDC8A285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31B9-C9A7-402E-9BB4-EB111509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4DF0-78F9-414A-BC1F-31BF3368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93B5-7C71-4227-A826-94590E69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08990-562C-4BCE-8E88-D8212DE52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2C7CB-348F-40D2-AF6C-B7ED7D44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E629D-63B2-48C5-8CD0-87DF04F8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AAF99-D187-473E-BF33-9229A24A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E4B21-3627-4E15-A497-D5C91544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BAD50-290D-4DDC-BE22-FFF59325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BD54-3A50-4634-A702-EC02E389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0798-F190-4030-8930-50BBF15B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6330-A3B5-4F16-9FC7-76D61F82D4C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DD3E-D69B-4711-8714-06B474585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B448-3C76-4790-A398-9B9AA966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5AFC8-BF66-4120-BA03-3C2C5C0DD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C9AAFB0-DC39-463E-B3E1-2113248116E2}"/>
              </a:ext>
            </a:extLst>
          </p:cNvPr>
          <p:cNvGrpSpPr/>
          <p:nvPr/>
        </p:nvGrpSpPr>
        <p:grpSpPr>
          <a:xfrm>
            <a:off x="-1" y="-3758200"/>
            <a:ext cx="14630430" cy="10780799"/>
            <a:chOff x="-1" y="-3758200"/>
            <a:chExt cx="14630430" cy="107807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81D40C-709B-4153-AF17-E28DEE776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64600"/>
              <a:ext cx="7315215" cy="359359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2D3347-27BC-4E1F-9D99-93997BDB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7315215" cy="35935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701AE0-F742-48D1-BFC3-EDA66EBF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12" y="-164601"/>
              <a:ext cx="7315215" cy="35935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575E33B-E753-4362-A20F-80D23BFB2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14" y="-3758200"/>
              <a:ext cx="7315215" cy="35935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6949CD-89AF-4EBC-AC39-00E0B5AE5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3758200"/>
              <a:ext cx="7315215" cy="35935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B016CA-B73D-43A1-8428-87E74D11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13" y="3428999"/>
              <a:ext cx="7315215" cy="359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43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8574BEB-15B7-45E3-AE91-B281A442CD1F}"/>
              </a:ext>
            </a:extLst>
          </p:cNvPr>
          <p:cNvGrpSpPr/>
          <p:nvPr/>
        </p:nvGrpSpPr>
        <p:grpSpPr>
          <a:xfrm>
            <a:off x="2438392" y="15664"/>
            <a:ext cx="7315215" cy="7006935"/>
            <a:chOff x="2438392" y="15664"/>
            <a:chExt cx="7315215" cy="70069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249E62-8F98-4056-937D-8297C6D4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392" y="15664"/>
              <a:ext cx="7315215" cy="35935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F28E80-32D9-4DE5-97FD-277AC2EFE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392" y="3429000"/>
              <a:ext cx="7315215" cy="359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76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97894039E154DAEF2B7B56013C862" ma:contentTypeVersion="12" ma:contentTypeDescription="Create a new document." ma:contentTypeScope="" ma:versionID="c62c0e1f0118fa0dd493c63b2aa226b5">
  <xsd:schema xmlns:xsd="http://www.w3.org/2001/XMLSchema" xmlns:xs="http://www.w3.org/2001/XMLSchema" xmlns:p="http://schemas.microsoft.com/office/2006/metadata/properties" xmlns:ns3="1b972928-75b6-4311-b55a-d59d965e67b3" xmlns:ns4="c648f80e-c180-4835-888f-c66d29949881" targetNamespace="http://schemas.microsoft.com/office/2006/metadata/properties" ma:root="true" ma:fieldsID="c5d4b54fde95f5002bfc6b2ee8d0d6a4" ns3:_="" ns4:_="">
    <xsd:import namespace="1b972928-75b6-4311-b55a-d59d965e67b3"/>
    <xsd:import namespace="c648f80e-c180-4835-888f-c66d299498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72928-75b6-4311-b55a-d59d965e67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8f80e-c180-4835-888f-c66d29949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57C82-B9D8-4426-BF50-7349932266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972928-75b6-4311-b55a-d59d965e67b3"/>
    <ds:schemaRef ds:uri="c648f80e-c180-4835-888f-c66d29949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B4D268-6817-4A40-A78B-AF47D5636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FF027-3AD8-4EA2-BAED-A87D23681125}">
  <ds:schemaRefs>
    <ds:schemaRef ds:uri="1b972928-75b6-4311-b55a-d59d965e67b3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c648f80e-c180-4835-888f-c66d2994988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Jared David (js4yd)</dc:creator>
  <cp:lastModifiedBy>Smith, Jared David (js4yd)</cp:lastModifiedBy>
  <cp:revision>1</cp:revision>
  <dcterms:created xsi:type="dcterms:W3CDTF">2021-06-07T14:56:21Z</dcterms:created>
  <dcterms:modified xsi:type="dcterms:W3CDTF">2021-06-07T14:56:59Z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0x0101000C097894039E154DAEF2B7B56013C862</vt:lpwstr>
  </property>
</Properties>
</file>