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5" r:id="rId1"/>
  </p:sldMasterIdLst>
  <p:sldIdLst>
    <p:sldId id="292" r:id="rId2"/>
    <p:sldId id="271" r:id="rId3"/>
    <p:sldId id="256" r:id="rId4"/>
    <p:sldId id="257" r:id="rId5"/>
    <p:sldId id="272" r:id="rId6"/>
    <p:sldId id="258" r:id="rId7"/>
    <p:sldId id="259" r:id="rId8"/>
    <p:sldId id="273" r:id="rId9"/>
    <p:sldId id="260" r:id="rId10"/>
    <p:sldId id="261" r:id="rId11"/>
    <p:sldId id="274" r:id="rId12"/>
    <p:sldId id="262" r:id="rId13"/>
    <p:sldId id="264" r:id="rId14"/>
    <p:sldId id="266" r:id="rId15"/>
    <p:sldId id="267" r:id="rId16"/>
    <p:sldId id="268" r:id="rId17"/>
    <p:sldId id="269" r:id="rId18"/>
    <p:sldId id="275" r:id="rId19"/>
    <p:sldId id="277" r:id="rId20"/>
    <p:sldId id="290" r:id="rId21"/>
    <p:sldId id="291" r:id="rId22"/>
    <p:sldId id="282" r:id="rId23"/>
    <p:sldId id="283" r:id="rId24"/>
    <p:sldId id="279" r:id="rId25"/>
    <p:sldId id="284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6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391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37DB-852B-48DB-B20D-AFDB6B89A55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785C-5EEF-460A-B10F-008682C24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51390" y="2530352"/>
            <a:ext cx="7689219" cy="89864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100"/>
              <a:t>나의 가치를 만들어주는 플래너</a:t>
            </a:r>
            <a:r>
              <a:rPr lang="en-US" altLang="ko-KR" sz="3100"/>
              <a:t>,</a:t>
            </a:r>
            <a:r>
              <a:rPr lang="ko-KR" altLang="en-US" sz="3100"/>
              <a:t> 하조</a:t>
            </a:r>
            <a:endParaRPr lang="ko-KR" altLang="en-US" sz="3100"/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2251390" y="3180624"/>
            <a:ext cx="7689219" cy="898648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SSAFY 7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 구미 공통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D107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21" y="454995"/>
            <a:ext cx="2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공유 플랜 게시판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7" y="1448710"/>
            <a:ext cx="2080310" cy="3918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40" y="1477069"/>
            <a:ext cx="2272125" cy="4132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022" y="574137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 플랜 게시판 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3397" y="5686559"/>
            <a:ext cx="25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 플랜 </a:t>
            </a:r>
            <a:r>
              <a:rPr lang="ko-KR" altLang="en-US" dirty="0" err="1"/>
              <a:t>게시글</a:t>
            </a:r>
            <a:r>
              <a:rPr lang="ko-KR" altLang="en-US" dirty="0"/>
              <a:t> 상세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732" y="1477069"/>
            <a:ext cx="2142182" cy="3886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925926" y="5741377"/>
            <a:ext cx="25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 플랜 </a:t>
            </a:r>
            <a:r>
              <a:rPr lang="ko-KR" altLang="en-US" dirty="0" err="1"/>
              <a:t>게시글</a:t>
            </a:r>
            <a:r>
              <a:rPr lang="ko-KR" altLang="en-US" dirty="0"/>
              <a:t> 작성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404" y="1448710"/>
            <a:ext cx="2025742" cy="3838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2646485" y="1565031"/>
            <a:ext cx="351692" cy="149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0" idx="3"/>
          </p:cNvCxnSpPr>
          <p:nvPr/>
        </p:nvCxnSpPr>
        <p:spPr>
          <a:xfrm>
            <a:off x="2998177" y="1639766"/>
            <a:ext cx="659423" cy="138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24209" y="562705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 플랜 </a:t>
            </a:r>
            <a:r>
              <a:rPr lang="ko-KR" altLang="en-US" dirty="0" err="1"/>
              <a:t>더보기</a:t>
            </a:r>
            <a:r>
              <a:rPr lang="ko-KR" altLang="en-US" dirty="0"/>
              <a:t>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855177" y="2039815"/>
            <a:ext cx="4187963" cy="7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848708" y="4730262"/>
            <a:ext cx="6077218" cy="439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6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4830" y="2919047"/>
            <a:ext cx="4296508" cy="89864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경쟁전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33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385976-0914-649A-2257-3F4AEDA1BAB4}"/>
              </a:ext>
            </a:extLst>
          </p:cNvPr>
          <p:cNvSpPr txBox="1"/>
          <p:nvPr/>
        </p:nvSpPr>
        <p:spPr>
          <a:xfrm>
            <a:off x="924791" y="561109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경쟁전</a:t>
            </a:r>
            <a:r>
              <a:rPr lang="ko-KR" altLang="en-US" dirty="0"/>
              <a:t> 홈 화면</a:t>
            </a:r>
            <a:r>
              <a:rPr lang="en-US" altLang="ko-KR" dirty="0"/>
              <a:t>, </a:t>
            </a:r>
            <a:r>
              <a:rPr lang="ko-KR" altLang="en-US" dirty="0"/>
              <a:t>메뉴들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3348A9-0BB4-4303-BB86-F02D6F40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94" y="1133966"/>
            <a:ext cx="2654905" cy="52480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CE85C1-E9A2-2B92-5443-2256D2E7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59" y="1133966"/>
            <a:ext cx="2869353" cy="5665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69A06C-DD0E-D389-D225-2D591F451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33" y="2492520"/>
            <a:ext cx="2617718" cy="785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8EE5E9-E963-DB4F-6FE0-FCDD55F42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134" y="3317591"/>
            <a:ext cx="2635336" cy="785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E1327-2E43-F883-0B70-74E9C8B8E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134" y="4145522"/>
            <a:ext cx="2635336" cy="785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0FE9D-1A37-6408-077A-61350B13CC2B}"/>
              </a:ext>
            </a:extLst>
          </p:cNvPr>
          <p:cNvSpPr txBox="1"/>
          <p:nvPr/>
        </p:nvSpPr>
        <p:spPr>
          <a:xfrm flipH="1">
            <a:off x="6307854" y="558660"/>
            <a:ext cx="22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전적 보기 화면</a:t>
            </a:r>
          </a:p>
        </p:txBody>
      </p:sp>
    </p:spTree>
    <p:extLst>
      <p:ext uri="{BB962C8B-B14F-4D97-AF65-F5344CB8AC3E}">
        <p14:creationId xmlns:p14="http://schemas.microsoft.com/office/powerpoint/2010/main" val="291402385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540" y="1143000"/>
            <a:ext cx="2663617" cy="52776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8501" y="1143000"/>
            <a:ext cx="2688746" cy="5277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98592" y="1143000"/>
            <a:ext cx="2679340" cy="5277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376" y="377687"/>
            <a:ext cx="112481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제안서 등록을 누르면 다이얼로그 생성</a:t>
            </a:r>
            <a:r>
              <a:rPr lang="en-US" altLang="ko-KR"/>
              <a:t>, </a:t>
            </a:r>
            <a:r>
              <a:rPr lang="ko-KR" altLang="en-US"/>
              <a:t>생성하면 </a:t>
            </a:r>
            <a:r>
              <a:rPr lang="en-US" altLang="ko-KR"/>
              <a:t>My </a:t>
            </a:r>
            <a:r>
              <a:rPr lang="ko-KR" altLang="en-US"/>
              <a:t>제안서에서 확인</a:t>
            </a:r>
            <a:r>
              <a:rPr lang="en-US" altLang="ko-KR"/>
              <a:t>, </a:t>
            </a:r>
            <a:r>
              <a:rPr lang="ko-KR" altLang="en-US"/>
              <a:t>제안서에는 다른 유저들의 제안서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를 보여준다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2628" y="1151581"/>
            <a:ext cx="2685768" cy="52780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4502" y="1133061"/>
            <a:ext cx="2685768" cy="5296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922" y="367748"/>
            <a:ext cx="964584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매칭하기 메뉴에서 프로필로 들어가면 경쟁전 풀에 프로필을 등록한 유저들을 볼 수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경쟁 요청을 누르면 내 대플랜과 상대방의 대플랜을 선택하여 경쟁전을 신청할 수 있음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1194" y="904461"/>
            <a:ext cx="2902976" cy="57249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08" y="397565"/>
            <a:ext cx="53490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경쟁전을 신청한 목록을 여기서 확인할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7789" y="954156"/>
            <a:ext cx="2710441" cy="5724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556" y="397565"/>
            <a:ext cx="68811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6. </a:t>
            </a:r>
            <a:r>
              <a:rPr lang="ko-KR" altLang="en-US"/>
              <a:t>신청을 하면 상대방 화면에서는 신청 받은 경쟁전에 뜨게 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1077" y="1108691"/>
            <a:ext cx="2710441" cy="57249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11495" y="4164353"/>
            <a:ext cx="308114" cy="337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6725" y="243365"/>
            <a:ext cx="5171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7. </a:t>
            </a:r>
            <a:r>
              <a:rPr lang="ko-KR" altLang="en-US"/>
              <a:t>신청 받은 경쟁전을</a:t>
            </a:r>
            <a:r>
              <a:rPr lang="en-US" altLang="ko-KR"/>
              <a:t> </a:t>
            </a:r>
            <a:r>
              <a:rPr lang="ko-KR" altLang="en-US"/>
              <a:t>수락하면 경쟁전 홈에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진행중인 경쟁전으로</a:t>
            </a:r>
            <a:r>
              <a:rPr lang="en-US" altLang="ko-KR"/>
              <a:t> </a:t>
            </a:r>
            <a:r>
              <a:rPr lang="ko-KR" altLang="en-US"/>
              <a:t>표시된다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7048500" y="243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/>
              <a:t>8. </a:t>
            </a:r>
            <a:r>
              <a:rPr lang="ko-KR" altLang="en-US"/>
              <a:t>경쟁전이 종료되면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결과를 확인할 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0027" y="1100898"/>
            <a:ext cx="2910256" cy="5732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888" y="283886"/>
            <a:ext cx="89593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9. </a:t>
            </a:r>
            <a:r>
              <a:rPr lang="ko-KR" altLang="en-US"/>
              <a:t>경쟁전에서 승리를 하거나 윈윈을 하면 룰렛을 통해 추가 포인트를 획득할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0888" y="919991"/>
            <a:ext cx="2910256" cy="5732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6797" y="919991"/>
            <a:ext cx="2104480" cy="41843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67475" y="919992"/>
            <a:ext cx="2114313" cy="41843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24332" y="919991"/>
            <a:ext cx="2134278" cy="4184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7522" y="5642600"/>
            <a:ext cx="6951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11. </a:t>
            </a:r>
            <a:r>
              <a:rPr lang="ko-KR" altLang="en-US"/>
              <a:t>패배 시에는 룰렛 못 돌리고 승리 시 룰렛 확률 </a:t>
            </a:r>
            <a:r>
              <a:rPr lang="en-US" altLang="ko-KR"/>
              <a:t>100%, </a:t>
            </a:r>
            <a:r>
              <a:rPr lang="ko-KR" altLang="en-US"/>
              <a:t>윈윈 시 룰렛 확률 </a:t>
            </a:r>
            <a:r>
              <a:rPr lang="en-US" altLang="ko-KR"/>
              <a:t>50%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4830" y="2919047"/>
            <a:ext cx="4296508" cy="89864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0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4830" y="2919047"/>
            <a:ext cx="4296508" cy="8986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홈 화면</a:t>
            </a:r>
          </a:p>
        </p:txBody>
      </p:sp>
    </p:spTree>
    <p:extLst>
      <p:ext uri="{BB962C8B-B14F-4D97-AF65-F5344CB8AC3E}">
        <p14:creationId xmlns:p14="http://schemas.microsoft.com/office/powerpoint/2010/main" val="249784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4F1F25-4B64-5D63-A5FD-7EFCDFFD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50" y="251209"/>
            <a:ext cx="2920611" cy="59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E1A3B4-4BAF-9CF2-E66B-7DD95E93A093}"/>
              </a:ext>
            </a:extLst>
          </p:cNvPr>
          <p:cNvSpPr txBox="1"/>
          <p:nvPr/>
        </p:nvSpPr>
        <p:spPr>
          <a:xfrm>
            <a:off x="763675" y="773723"/>
            <a:ext cx="6391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프로필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타이틀을 볼 수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총 태스크와 완료한 태스크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오늘 완료한 태스크를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하단에 각 </a:t>
            </a:r>
            <a:r>
              <a:rPr lang="ko-KR" altLang="en-US" dirty="0" err="1"/>
              <a:t>대플랜</a:t>
            </a:r>
            <a:r>
              <a:rPr lang="ko-KR" altLang="en-US" dirty="0"/>
              <a:t> 별 일자 별 수행 정보가 별로 표시되며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날짜에 수행했으면 별이 채워진다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상단 설정 버튼으로 설정으로 들어갈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7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114A85-4B0E-72F4-F5BA-27A6ADDE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88" y="437103"/>
            <a:ext cx="2942850" cy="598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27BE7-F54C-079F-7271-BB05C53F8190}"/>
              </a:ext>
            </a:extLst>
          </p:cNvPr>
          <p:cNvSpPr txBox="1"/>
          <p:nvPr/>
        </p:nvSpPr>
        <p:spPr>
          <a:xfrm>
            <a:off x="1195754" y="1185705"/>
            <a:ext cx="4076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별을 누르면 해당 날짜에 수행한 </a:t>
            </a:r>
            <a:endParaRPr lang="en-US" altLang="ko-KR" dirty="0"/>
          </a:p>
          <a:p>
            <a:r>
              <a:rPr lang="ko-KR" altLang="en-US" dirty="0" err="1"/>
              <a:t>대플랜</a:t>
            </a:r>
            <a:r>
              <a:rPr lang="en-US" altLang="ko-KR" dirty="0"/>
              <a:t>, </a:t>
            </a:r>
            <a:r>
              <a:rPr lang="ko-KR" altLang="en-US" dirty="0" err="1"/>
              <a:t>중플랜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테스크의</a:t>
            </a:r>
            <a:r>
              <a:rPr lang="ko-KR" altLang="en-US" dirty="0"/>
              <a:t> 상세 정보를</a:t>
            </a:r>
            <a:endParaRPr lang="en-US" altLang="ko-KR" dirty="0"/>
          </a:p>
          <a:p>
            <a:r>
              <a:rPr lang="ko-KR" altLang="en-US" dirty="0"/>
              <a:t>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408488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884" y="267736"/>
            <a:ext cx="6850256" cy="3590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5. </a:t>
            </a:r>
            <a:r>
              <a:rPr lang="ko-KR" altLang="en-US"/>
              <a:t>설정에서 상점</a:t>
            </a:r>
            <a:r>
              <a:rPr lang="en-US" altLang="ko-KR"/>
              <a:t>, </a:t>
            </a:r>
            <a:r>
              <a:rPr lang="ko-KR" altLang="en-US"/>
              <a:t>사용설명서</a:t>
            </a:r>
            <a:r>
              <a:rPr lang="en-US" altLang="ko-KR"/>
              <a:t>, FAQ, </a:t>
            </a:r>
            <a:r>
              <a:rPr lang="ko-KR" altLang="en-US"/>
              <a:t>달성 과제 목록을 볼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6832" y="1372092"/>
            <a:ext cx="2648320" cy="53156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8282" y="1305407"/>
            <a:ext cx="2676899" cy="46488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262" y="1372092"/>
            <a:ext cx="2695951" cy="4582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884" y="267736"/>
            <a:ext cx="10241156" cy="6352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6. </a:t>
            </a:r>
            <a:r>
              <a:rPr lang="ko-KR" altLang="en-US"/>
              <a:t>설정에서 상점을 들어갈 수 있다</a:t>
            </a:r>
            <a:r>
              <a:rPr lang="en-US" altLang="ko-KR"/>
              <a:t>. </a:t>
            </a:r>
            <a:r>
              <a:rPr lang="ko-KR" altLang="en-US"/>
              <a:t>상점에서는 포인트로 여러 종류의 다이어리를 구매할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</a:t>
            </a:r>
            <a:r>
              <a:rPr lang="ko-KR" altLang="en-US"/>
              <a:t>구매 시 다이어리 이름을 입력하며 다이어리 페이지에 새로운 다이어리가 생긴다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4471" y="1580807"/>
            <a:ext cx="2572109" cy="4925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8215" y="1580807"/>
            <a:ext cx="2657846" cy="490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774830" y="2919047"/>
            <a:ext cx="4296508" cy="89864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다이어리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1670D5-6886-4F50-F215-4DE6F9CD8D26}"/>
              </a:ext>
            </a:extLst>
          </p:cNvPr>
          <p:cNvSpPr txBox="1"/>
          <p:nvPr/>
        </p:nvSpPr>
        <p:spPr>
          <a:xfrm>
            <a:off x="365884" y="267736"/>
            <a:ext cx="983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홈 화면에서 다이어리 책장으로 들어갈 수 있다</a:t>
            </a:r>
            <a:r>
              <a:rPr lang="en-US" altLang="ko-KR" dirty="0"/>
              <a:t>. </a:t>
            </a:r>
            <a:r>
              <a:rPr lang="ko-KR" altLang="en-US" dirty="0"/>
              <a:t>다이어리를 클릭하면 들어갈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89" y="966413"/>
            <a:ext cx="2667372" cy="36390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00" y="966413"/>
            <a:ext cx="2638793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053975" y="5285564"/>
            <a:ext cx="557213" cy="514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23026" y="1386840"/>
            <a:ext cx="246613" cy="311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54" y="966413"/>
            <a:ext cx="2657846" cy="51537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8554" y="3165600"/>
            <a:ext cx="557213" cy="168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0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1670D5-6886-4F50-F215-4DE6F9CD8D26}"/>
              </a:ext>
            </a:extLst>
          </p:cNvPr>
          <p:cNvSpPr txBox="1"/>
          <p:nvPr/>
        </p:nvSpPr>
        <p:spPr>
          <a:xfrm>
            <a:off x="365884" y="267736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사진과 텍스트를 생성하고 이동하고 편집할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00" y="1174175"/>
            <a:ext cx="2657846" cy="4744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265" y="1174175"/>
            <a:ext cx="2966408" cy="47441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492" y="1174175"/>
            <a:ext cx="252447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9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8" y="982312"/>
            <a:ext cx="2119903" cy="400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4766" y="435429"/>
            <a:ext cx="27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및 회원가입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953" y="960704"/>
            <a:ext cx="2258002" cy="40217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096616" y="3015930"/>
            <a:ext cx="1485778" cy="121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582394" y="2343150"/>
            <a:ext cx="1503831" cy="1282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40" y="982312"/>
            <a:ext cx="2186937" cy="4158546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582394" y="3814763"/>
            <a:ext cx="5247156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038" y="5669403"/>
            <a:ext cx="1095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소셜 </a:t>
            </a:r>
            <a:r>
              <a:rPr lang="ko-KR" altLang="en-US" dirty="0" err="1"/>
              <a:t>로그인을</a:t>
            </a:r>
            <a:r>
              <a:rPr lang="ko-KR" altLang="en-US" dirty="0"/>
              <a:t> 통해 신규 가입시 회원가입 페이지로 이동하고 기존 회원 일 시 홈 화면으로 이동한다</a:t>
            </a:r>
          </a:p>
        </p:txBody>
      </p:sp>
    </p:spTree>
    <p:extLst>
      <p:ext uri="{BB962C8B-B14F-4D97-AF65-F5344CB8AC3E}">
        <p14:creationId xmlns:p14="http://schemas.microsoft.com/office/powerpoint/2010/main" val="164718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47" y="1238027"/>
            <a:ext cx="2017530" cy="38006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521" y="1238027"/>
            <a:ext cx="2017530" cy="3800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722" y="454995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홈 화면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1253" y="5458958"/>
            <a:ext cx="21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홈 화면 메모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9493" y="5458958"/>
            <a:ext cx="292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대플랜</a:t>
            </a:r>
            <a:r>
              <a:rPr lang="ko-KR" altLang="en-US" dirty="0"/>
              <a:t> 생성 페이지 이동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7164" y="5458958"/>
            <a:ext cx="21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다이어리 이동</a:t>
            </a:r>
          </a:p>
        </p:txBody>
      </p:sp>
      <p:sp>
        <p:nvSpPr>
          <p:cNvPr id="13" name="타원 12"/>
          <p:cNvSpPr/>
          <p:nvPr/>
        </p:nvSpPr>
        <p:spPr>
          <a:xfrm>
            <a:off x="7192107" y="4022482"/>
            <a:ext cx="395654" cy="395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46324" y="4317023"/>
            <a:ext cx="395654" cy="430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7" y="1224839"/>
            <a:ext cx="2017530" cy="380060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258449" y="4004897"/>
            <a:ext cx="360484" cy="378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29" y="1253139"/>
            <a:ext cx="1997900" cy="37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4830" y="2919047"/>
            <a:ext cx="4296508" cy="8986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플랜 페이지</a:t>
            </a:r>
          </a:p>
        </p:txBody>
      </p:sp>
    </p:spTree>
    <p:extLst>
      <p:ext uri="{BB962C8B-B14F-4D97-AF65-F5344CB8AC3E}">
        <p14:creationId xmlns:p14="http://schemas.microsoft.com/office/powerpoint/2010/main" val="1193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22" y="454995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플랜 페이지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29" y="1257300"/>
            <a:ext cx="2080456" cy="3974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1775" y="5583115"/>
            <a:ext cx="14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대플랜</a:t>
            </a:r>
            <a:r>
              <a:rPr lang="ko-KR" altLang="en-US" dirty="0"/>
              <a:t> 생성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94" y="1257300"/>
            <a:ext cx="2111835" cy="4092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51410" y="5653453"/>
            <a:ext cx="14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중플랜</a:t>
            </a:r>
            <a:r>
              <a:rPr lang="ko-KR" altLang="en-US" dirty="0"/>
              <a:t> 생성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678" y="1257299"/>
            <a:ext cx="2150299" cy="40929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71045" y="5583115"/>
            <a:ext cx="14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태스크 추가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574337" y="4738565"/>
            <a:ext cx="763248" cy="509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368" y="1257299"/>
            <a:ext cx="2241543" cy="4261014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531177" y="5025943"/>
            <a:ext cx="2373923" cy="562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00600" y="3015762"/>
            <a:ext cx="43961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9" idx="1"/>
          </p:cNvCxnSpPr>
          <p:nvPr/>
        </p:nvCxnSpPr>
        <p:spPr>
          <a:xfrm>
            <a:off x="5266592" y="3244362"/>
            <a:ext cx="4268086" cy="59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21" y="454995"/>
            <a:ext cx="20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플랜 홈 페이지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99" y="1406770"/>
            <a:ext cx="2058241" cy="3930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406314" y="1951892"/>
            <a:ext cx="589540" cy="20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9972" y="5645407"/>
            <a:ext cx="25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진행중 플랜 확인</a:t>
            </a:r>
          </a:p>
        </p:txBody>
      </p:sp>
      <p:sp>
        <p:nvSpPr>
          <p:cNvPr id="10" name="타원 9"/>
          <p:cNvSpPr/>
          <p:nvPr/>
        </p:nvSpPr>
        <p:spPr>
          <a:xfrm>
            <a:off x="1828346" y="4466494"/>
            <a:ext cx="488200" cy="501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7"/>
          </p:cNvCxnSpPr>
          <p:nvPr/>
        </p:nvCxnSpPr>
        <p:spPr>
          <a:xfrm flipV="1">
            <a:off x="2245051" y="3490336"/>
            <a:ext cx="2212649" cy="1049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74" y="1343202"/>
            <a:ext cx="2080310" cy="3918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457700" y="5645407"/>
            <a:ext cx="256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공유 플랜 게시판 이동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118" y="1343203"/>
            <a:ext cx="2271576" cy="3994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/>
          <p:cNvSpPr/>
          <p:nvPr/>
        </p:nvSpPr>
        <p:spPr>
          <a:xfrm>
            <a:off x="2505807" y="4466494"/>
            <a:ext cx="518747" cy="5011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1"/>
          </p:cNvCxnSpPr>
          <p:nvPr/>
        </p:nvCxnSpPr>
        <p:spPr>
          <a:xfrm flipV="1">
            <a:off x="3042138" y="3340254"/>
            <a:ext cx="4962980" cy="1347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5118" y="5645407"/>
            <a:ext cx="234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북마크</a:t>
            </a:r>
            <a:r>
              <a:rPr lang="ko-KR" altLang="en-US" dirty="0"/>
              <a:t> 한 글로 이동</a:t>
            </a:r>
          </a:p>
        </p:txBody>
      </p:sp>
    </p:spTree>
    <p:extLst>
      <p:ext uri="{BB962C8B-B14F-4D97-AF65-F5344CB8AC3E}">
        <p14:creationId xmlns:p14="http://schemas.microsoft.com/office/powerpoint/2010/main" val="295026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4830" y="2919047"/>
            <a:ext cx="4296508" cy="89864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44969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722" y="454995"/>
            <a:ext cx="19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자랑 게시판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64" y="1083525"/>
            <a:ext cx="2368347" cy="4516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/>
          <p:nvPr/>
        </p:nvSpPr>
        <p:spPr>
          <a:xfrm>
            <a:off x="996612" y="5250247"/>
            <a:ext cx="404447" cy="422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068" y="5797062"/>
            <a:ext cx="196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자랑 게시판 홈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60" y="1083525"/>
            <a:ext cx="2405196" cy="455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481186" y="2781186"/>
            <a:ext cx="428330" cy="219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>
            <a:off x="2909516" y="2891090"/>
            <a:ext cx="530031" cy="13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86792" y="5797062"/>
            <a:ext cx="235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게시글</a:t>
            </a:r>
            <a:r>
              <a:rPr lang="ko-KR" altLang="en-US" dirty="0"/>
              <a:t> 더 보기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5695" y="5763670"/>
            <a:ext cx="19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게시글</a:t>
            </a:r>
            <a:r>
              <a:rPr lang="ko-KR" altLang="en-US" dirty="0"/>
              <a:t> 상세보기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839" y="1083525"/>
            <a:ext cx="2361046" cy="4464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9658039" y="5781254"/>
            <a:ext cx="14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게시글</a:t>
            </a:r>
            <a:r>
              <a:rPr lang="ko-KR" altLang="en-US" dirty="0"/>
              <a:t> 작성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834249" y="4690074"/>
            <a:ext cx="6471138" cy="325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063155" y="1915494"/>
            <a:ext cx="5073162" cy="141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170" y="356586"/>
            <a:ext cx="274358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647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330</ep:Words>
  <ep:PresentationFormat>와이드스크린</ep:PresentationFormat>
  <ep:Paragraphs>60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나의 가치를 만들어주는 플래너, 하조</vt:lpstr>
      <vt:lpstr>홈 화면</vt:lpstr>
      <vt:lpstr>슬라이드 3</vt:lpstr>
      <vt:lpstr>슬라이드 4</vt:lpstr>
      <vt:lpstr>플랜 페이지</vt:lpstr>
      <vt:lpstr>슬라이드 6</vt:lpstr>
      <vt:lpstr>슬라이드 7</vt:lpstr>
      <vt:lpstr>게시판</vt:lpstr>
      <vt:lpstr>슬라이드 9</vt:lpstr>
      <vt:lpstr>슬라이드 10</vt:lpstr>
      <vt:lpstr>경쟁전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마이페이지</vt:lpstr>
      <vt:lpstr>슬라이드 20</vt:lpstr>
      <vt:lpstr>슬라이드 21</vt:lpstr>
      <vt:lpstr>슬라이드 22</vt:lpstr>
      <vt:lpstr>슬라이드 23</vt:lpstr>
      <vt:lpstr>다이어리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2022-08-18T12:59:36.000</dcterms:created>
  <dc:creator>multicampus</dc:creator>
  <cp:lastModifiedBy>user</cp:lastModifiedBy>
  <dcterms:modified xsi:type="dcterms:W3CDTF">2022-08-18T18:32:32.588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