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FA10B-8BAE-4FCB-A2BC-3E1A6CF0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1ED6AA-75EA-456A-B515-F4F78F32F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5FB28E-AA25-4E93-AEBA-3E6D2B3D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2FC93D-8AC0-406C-A3F7-934F08AD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9579BA-7DC3-478B-86A6-75B6017A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6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B43F-FA99-4259-ABAE-1D0C1430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E53ACD-D67D-44B4-B604-720D7C62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60A1D-3CC7-4687-AA4C-05F250FD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E9773C-D5E2-4FEA-B024-F8804A32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E0793F-F864-44D4-AEDF-302A3476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EB224F-9840-4C5A-BFAA-5E3E85CA1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3385FE-AE19-4EF1-9EFC-F0A7AA0E2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5BB2E1-5119-49E6-B2D2-7C5847C5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41B957-0606-48D5-B5DF-33412E90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F41926-9D73-40BD-8D81-5EEFF580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855BE-B6C1-453E-A557-FD7B5D3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95F8D9-D5C5-4C1C-A779-495A3F07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B2867F-73A0-49AD-9F80-43B13BD1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FFC272-D76E-4225-B115-5DABBE9B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DCDC72-67DB-4785-A014-6E4E0A7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3A23-D262-448B-9D74-462B4126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BE939A-3518-415E-992C-12E695D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E267A-1077-4D13-A91E-12D5A4A9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7007E9-189B-42E6-B12A-2BB9B55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2AE103-3DC8-476D-8969-AA2D7B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6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1AF1B-744F-4DB0-9694-2717091E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0D2CB4-C0A3-4A76-986C-83E7D8135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CF6783-974F-462E-B6F4-169164E6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ADD97F-5D3C-43D7-9741-D71E09C6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A09E0F-D160-4CA7-B089-5D65622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FCC275-B0BA-453F-8DF3-ECEB081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5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0029-42EC-4185-A539-65F4DD54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82E135-DC47-48D1-9BBF-2F1C61F6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68D7F1-230B-42EF-8F75-ACA9FE2B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241A6A0-D2CF-4B21-9719-601419EB4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334EA5-9000-41A3-ACE6-329ECCB3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DC82B9-284A-4468-BC0C-8B40E56F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564945F-ED2C-40CA-A39E-E78B3C06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A8464B-9E41-40CA-8A16-425D7258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199EF-3317-4332-9CDF-498DE4C6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E790D9-D956-4FEF-B402-CBD11D7C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081469-4914-4380-83CC-0C5C38E7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47A6E0-5CB0-4864-AE14-F73A976B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D0D7D6-08AF-4B13-8E3D-930AC0D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CA9E36-E222-4AA5-950A-F3F53CA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6E55E3-6233-4590-8377-F5797A0F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2045-CC88-468F-8169-9F044450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AFBF70-358B-4C09-B026-AE25777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4392B-DFDF-4617-B0F4-334A9E8D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4D913-2CE5-4904-A502-5B43793B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442407-70D9-45A2-8B99-C27EFBDD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BBE824-831B-4CD6-8905-50C91B7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3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73B-185D-4D85-86A6-ECFC6744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FE3C15B-F882-42AC-8D5D-3E80ECBC7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091F2B-8F95-4BB5-BB27-14914F04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F84C44-3732-484B-BD24-5126D1C9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B3CDE2-B5F4-49EF-8E95-E5947B07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B70818-9BD7-4408-B388-6C54278D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5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23FF6B2-083B-4E8D-B5C8-D0B8D11E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C30E7B-5E5E-45FC-9DB8-5F502342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3BC141-16B9-44BB-ABD6-16C62EE2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B79B-6D63-48D2-9F70-B86027443BB0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87324B-DF59-4135-8FF5-F74EBEC0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A3BFC3-C8A0-4321-A90A-46FE224D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0789-5022-4772-B51D-F933FB7EBF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D98569E-77CC-46B2-B517-0F240C195AC5}"/>
              </a:ext>
            </a:extLst>
          </p:cNvPr>
          <p:cNvSpPr/>
          <p:nvPr/>
        </p:nvSpPr>
        <p:spPr>
          <a:xfrm>
            <a:off x="516000" y="549000"/>
            <a:ext cx="1116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F34B25-FFA2-4E1F-BD47-D691E3A16F48}"/>
              </a:ext>
            </a:extLst>
          </p:cNvPr>
          <p:cNvSpPr/>
          <p:nvPr/>
        </p:nvSpPr>
        <p:spPr>
          <a:xfrm>
            <a:off x="1056000" y="1089000"/>
            <a:ext cx="10080000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ep 26">
            <a:extLst>
              <a:ext uri="{FF2B5EF4-FFF2-40B4-BE49-F238E27FC236}">
                <a16:creationId xmlns:a16="http://schemas.microsoft.com/office/drawing/2014/main" id="{F4B1A0C1-B32D-473E-A521-CBF8D2823901}"/>
              </a:ext>
            </a:extLst>
          </p:cNvPr>
          <p:cNvGrpSpPr/>
          <p:nvPr/>
        </p:nvGrpSpPr>
        <p:grpSpPr>
          <a:xfrm>
            <a:off x="10754161" y="4757162"/>
            <a:ext cx="759839" cy="1371838"/>
            <a:chOff x="10754161" y="4757162"/>
            <a:chExt cx="759839" cy="1371838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3EE7A58-85FD-4CB6-86B2-030743C86962}"/>
                </a:ext>
              </a:extLst>
            </p:cNvPr>
            <p:cNvSpPr/>
            <p:nvPr/>
          </p:nvSpPr>
          <p:spPr>
            <a:xfrm>
              <a:off x="10866000" y="5409000"/>
              <a:ext cx="54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L-vorm 7">
              <a:extLst>
                <a:ext uri="{FF2B5EF4-FFF2-40B4-BE49-F238E27FC236}">
                  <a16:creationId xmlns:a16="http://schemas.microsoft.com/office/drawing/2014/main" id="{D98C40D8-DFC9-4E36-B6BE-EDAE38C08E97}"/>
                </a:ext>
              </a:extLst>
            </p:cNvPr>
            <p:cNvSpPr/>
            <p:nvPr/>
          </p:nvSpPr>
          <p:spPr>
            <a:xfrm rot="18900000">
              <a:off x="10865999" y="4757162"/>
              <a:ext cx="540000" cy="540000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6CCED8C-BE8C-4BE9-970F-D133AAE90CB0}"/>
                </a:ext>
              </a:extLst>
            </p:cNvPr>
            <p:cNvSpPr/>
            <p:nvPr/>
          </p:nvSpPr>
          <p:spPr>
            <a:xfrm>
              <a:off x="10754161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37EDEAB-51DB-4BDB-9725-02B6660438F3}"/>
                </a:ext>
              </a:extLst>
            </p:cNvPr>
            <p:cNvSpPr/>
            <p:nvPr/>
          </p:nvSpPr>
          <p:spPr>
            <a:xfrm>
              <a:off x="11406000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FF56C-F0CC-479D-911B-894FA4749E33}"/>
              </a:ext>
            </a:extLst>
          </p:cNvPr>
          <p:cNvSpPr/>
          <p:nvPr/>
        </p:nvSpPr>
        <p:spPr>
          <a:xfrm>
            <a:off x="11154000" y="3159000"/>
            <a:ext cx="7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C18D89F-874A-4D78-8D6F-6FB6A3F085CA}"/>
              </a:ext>
            </a:extLst>
          </p:cNvPr>
          <p:cNvSpPr/>
          <p:nvPr/>
        </p:nvSpPr>
        <p:spPr>
          <a:xfrm>
            <a:off x="11154000" y="2597162"/>
            <a:ext cx="7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CEDAF06-A239-4132-AA08-20004BDF8928}"/>
              </a:ext>
            </a:extLst>
          </p:cNvPr>
          <p:cNvSpPr/>
          <p:nvPr/>
        </p:nvSpPr>
        <p:spPr>
          <a:xfrm>
            <a:off x="11154000" y="3723486"/>
            <a:ext cx="72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F9E1C57-58AE-40C7-A945-D1EF1F748C30}"/>
              </a:ext>
            </a:extLst>
          </p:cNvPr>
          <p:cNvSpPr/>
          <p:nvPr/>
        </p:nvSpPr>
        <p:spPr>
          <a:xfrm rot="2700000">
            <a:off x="7605747" y="43753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3442AF-3DA6-49D2-AE64-2CABBC7722C9}"/>
              </a:ext>
            </a:extLst>
          </p:cNvPr>
          <p:cNvSpPr/>
          <p:nvPr/>
        </p:nvSpPr>
        <p:spPr>
          <a:xfrm rot="2700000">
            <a:off x="4046254" y="437532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BA73671-2412-4C93-AC93-47F5D86E0793}"/>
              </a:ext>
            </a:extLst>
          </p:cNvPr>
          <p:cNvSpPr/>
          <p:nvPr/>
        </p:nvSpPr>
        <p:spPr>
          <a:xfrm>
            <a:off x="6525747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1F2F5664-72D9-435A-9477-045E73E2947E}"/>
              </a:ext>
            </a:extLst>
          </p:cNvPr>
          <p:cNvSpPr/>
          <p:nvPr/>
        </p:nvSpPr>
        <p:spPr>
          <a:xfrm>
            <a:off x="2966254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38D38C7-41D8-46C2-AE71-C0375C5A9B07}"/>
              </a:ext>
            </a:extLst>
          </p:cNvPr>
          <p:cNvSpPr/>
          <p:nvPr/>
        </p:nvSpPr>
        <p:spPr>
          <a:xfrm>
            <a:off x="7830747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DFBC320-0121-4E08-A7CB-FE7415AE729A}"/>
              </a:ext>
            </a:extLst>
          </p:cNvPr>
          <p:cNvSpPr/>
          <p:nvPr/>
        </p:nvSpPr>
        <p:spPr>
          <a:xfrm>
            <a:off x="4271254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D98569E-77CC-46B2-B517-0F240C195AC5}"/>
              </a:ext>
            </a:extLst>
          </p:cNvPr>
          <p:cNvSpPr/>
          <p:nvPr/>
        </p:nvSpPr>
        <p:spPr>
          <a:xfrm>
            <a:off x="516000" y="549000"/>
            <a:ext cx="1116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F34B25-FFA2-4E1F-BD47-D691E3A16F48}"/>
              </a:ext>
            </a:extLst>
          </p:cNvPr>
          <p:cNvSpPr/>
          <p:nvPr/>
        </p:nvSpPr>
        <p:spPr>
          <a:xfrm>
            <a:off x="1056000" y="1089000"/>
            <a:ext cx="10080000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FF56C-F0CC-479D-911B-894FA4749E33}"/>
              </a:ext>
            </a:extLst>
          </p:cNvPr>
          <p:cNvSpPr/>
          <p:nvPr/>
        </p:nvSpPr>
        <p:spPr>
          <a:xfrm>
            <a:off x="11154000" y="3159000"/>
            <a:ext cx="7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C18D89F-874A-4D78-8D6F-6FB6A3F085CA}"/>
              </a:ext>
            </a:extLst>
          </p:cNvPr>
          <p:cNvSpPr/>
          <p:nvPr/>
        </p:nvSpPr>
        <p:spPr>
          <a:xfrm>
            <a:off x="11154000" y="2597162"/>
            <a:ext cx="7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CEDAF06-A239-4132-AA08-20004BDF8928}"/>
              </a:ext>
            </a:extLst>
          </p:cNvPr>
          <p:cNvSpPr/>
          <p:nvPr/>
        </p:nvSpPr>
        <p:spPr>
          <a:xfrm>
            <a:off x="11154000" y="3723486"/>
            <a:ext cx="72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F9E1C57-58AE-40C7-A945-D1EF1F748C30}"/>
              </a:ext>
            </a:extLst>
          </p:cNvPr>
          <p:cNvSpPr/>
          <p:nvPr/>
        </p:nvSpPr>
        <p:spPr>
          <a:xfrm rot="2700000">
            <a:off x="7605747" y="43753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3442AF-3DA6-49D2-AE64-2CABBC7722C9}"/>
              </a:ext>
            </a:extLst>
          </p:cNvPr>
          <p:cNvSpPr/>
          <p:nvPr/>
        </p:nvSpPr>
        <p:spPr>
          <a:xfrm rot="2700000">
            <a:off x="4046254" y="437532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BA73671-2412-4C93-AC93-47F5D86E0793}"/>
              </a:ext>
            </a:extLst>
          </p:cNvPr>
          <p:cNvSpPr/>
          <p:nvPr/>
        </p:nvSpPr>
        <p:spPr>
          <a:xfrm>
            <a:off x="6525747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1F2F5664-72D9-435A-9477-045E73E2947E}"/>
              </a:ext>
            </a:extLst>
          </p:cNvPr>
          <p:cNvSpPr/>
          <p:nvPr/>
        </p:nvSpPr>
        <p:spPr>
          <a:xfrm>
            <a:off x="2966254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38D38C7-41D8-46C2-AE71-C0375C5A9B07}"/>
              </a:ext>
            </a:extLst>
          </p:cNvPr>
          <p:cNvSpPr/>
          <p:nvPr/>
        </p:nvSpPr>
        <p:spPr>
          <a:xfrm>
            <a:off x="7830747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DFBC320-0121-4E08-A7CB-FE7415AE729A}"/>
              </a:ext>
            </a:extLst>
          </p:cNvPr>
          <p:cNvSpPr/>
          <p:nvPr/>
        </p:nvSpPr>
        <p:spPr>
          <a:xfrm>
            <a:off x="4271254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7E9AF6FD-D828-4801-B8C2-205FD0FCF322}"/>
              </a:ext>
            </a:extLst>
          </p:cNvPr>
          <p:cNvGrpSpPr/>
          <p:nvPr/>
        </p:nvGrpSpPr>
        <p:grpSpPr>
          <a:xfrm rot="18250097">
            <a:off x="10457210" y="4936804"/>
            <a:ext cx="759839" cy="1371838"/>
            <a:chOff x="10754161" y="4757162"/>
            <a:chExt cx="759839" cy="1371838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D80A3D2C-E36C-4343-B121-9AAB9E70BB8D}"/>
                </a:ext>
              </a:extLst>
            </p:cNvPr>
            <p:cNvSpPr/>
            <p:nvPr/>
          </p:nvSpPr>
          <p:spPr>
            <a:xfrm>
              <a:off x="10866000" y="5409000"/>
              <a:ext cx="54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L-vorm 30">
              <a:extLst>
                <a:ext uri="{FF2B5EF4-FFF2-40B4-BE49-F238E27FC236}">
                  <a16:creationId xmlns:a16="http://schemas.microsoft.com/office/drawing/2014/main" id="{9CBC42FC-2E9A-414B-96FF-CFC8498B8C54}"/>
                </a:ext>
              </a:extLst>
            </p:cNvPr>
            <p:cNvSpPr/>
            <p:nvPr/>
          </p:nvSpPr>
          <p:spPr>
            <a:xfrm rot="18900000">
              <a:off x="10865999" y="4757162"/>
              <a:ext cx="540000" cy="540000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68FC5F31-BDDA-4220-AB48-29EA3AF4B8E4}"/>
                </a:ext>
              </a:extLst>
            </p:cNvPr>
            <p:cNvSpPr/>
            <p:nvPr/>
          </p:nvSpPr>
          <p:spPr>
            <a:xfrm>
              <a:off x="10754161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2AC96967-700B-4AA0-A519-E13448BBF71E}"/>
                </a:ext>
              </a:extLst>
            </p:cNvPr>
            <p:cNvSpPr/>
            <p:nvPr/>
          </p:nvSpPr>
          <p:spPr>
            <a:xfrm>
              <a:off x="11406000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4064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D98569E-77CC-46B2-B517-0F240C195AC5}"/>
              </a:ext>
            </a:extLst>
          </p:cNvPr>
          <p:cNvSpPr/>
          <p:nvPr/>
        </p:nvSpPr>
        <p:spPr>
          <a:xfrm>
            <a:off x="516000" y="549000"/>
            <a:ext cx="1116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F34B25-FFA2-4E1F-BD47-D691E3A16F48}"/>
              </a:ext>
            </a:extLst>
          </p:cNvPr>
          <p:cNvSpPr/>
          <p:nvPr/>
        </p:nvSpPr>
        <p:spPr>
          <a:xfrm>
            <a:off x="1056000" y="1089000"/>
            <a:ext cx="10080000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FF56C-F0CC-479D-911B-894FA4749E33}"/>
              </a:ext>
            </a:extLst>
          </p:cNvPr>
          <p:cNvSpPr/>
          <p:nvPr/>
        </p:nvSpPr>
        <p:spPr>
          <a:xfrm>
            <a:off x="11154000" y="3159000"/>
            <a:ext cx="7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C18D89F-874A-4D78-8D6F-6FB6A3F085CA}"/>
              </a:ext>
            </a:extLst>
          </p:cNvPr>
          <p:cNvSpPr/>
          <p:nvPr/>
        </p:nvSpPr>
        <p:spPr>
          <a:xfrm>
            <a:off x="11154000" y="2597162"/>
            <a:ext cx="7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CEDAF06-A239-4132-AA08-20004BDF8928}"/>
              </a:ext>
            </a:extLst>
          </p:cNvPr>
          <p:cNvSpPr/>
          <p:nvPr/>
        </p:nvSpPr>
        <p:spPr>
          <a:xfrm>
            <a:off x="11154000" y="3723486"/>
            <a:ext cx="72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F9E1C57-58AE-40C7-A945-D1EF1F748C30}"/>
              </a:ext>
            </a:extLst>
          </p:cNvPr>
          <p:cNvSpPr/>
          <p:nvPr/>
        </p:nvSpPr>
        <p:spPr>
          <a:xfrm rot="2700000">
            <a:off x="7605747" y="43753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3442AF-3DA6-49D2-AE64-2CABBC7722C9}"/>
              </a:ext>
            </a:extLst>
          </p:cNvPr>
          <p:cNvSpPr/>
          <p:nvPr/>
        </p:nvSpPr>
        <p:spPr>
          <a:xfrm rot="2700000">
            <a:off x="4046254" y="437532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BA73671-2412-4C93-AC93-47F5D86E0793}"/>
              </a:ext>
            </a:extLst>
          </p:cNvPr>
          <p:cNvSpPr/>
          <p:nvPr/>
        </p:nvSpPr>
        <p:spPr>
          <a:xfrm>
            <a:off x="6525747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1F2F5664-72D9-435A-9477-045E73E2947E}"/>
              </a:ext>
            </a:extLst>
          </p:cNvPr>
          <p:cNvSpPr/>
          <p:nvPr/>
        </p:nvSpPr>
        <p:spPr>
          <a:xfrm>
            <a:off x="2966254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38D38C7-41D8-46C2-AE71-C0375C5A9B07}"/>
              </a:ext>
            </a:extLst>
          </p:cNvPr>
          <p:cNvSpPr/>
          <p:nvPr/>
        </p:nvSpPr>
        <p:spPr>
          <a:xfrm>
            <a:off x="7830747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DFBC320-0121-4E08-A7CB-FE7415AE729A}"/>
              </a:ext>
            </a:extLst>
          </p:cNvPr>
          <p:cNvSpPr/>
          <p:nvPr/>
        </p:nvSpPr>
        <p:spPr>
          <a:xfrm>
            <a:off x="4271254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7E9AF6FD-D828-4801-B8C2-205FD0FCF322}"/>
              </a:ext>
            </a:extLst>
          </p:cNvPr>
          <p:cNvGrpSpPr/>
          <p:nvPr/>
        </p:nvGrpSpPr>
        <p:grpSpPr>
          <a:xfrm rot="18250097">
            <a:off x="7554036" y="3058081"/>
            <a:ext cx="759839" cy="1371838"/>
            <a:chOff x="10754161" y="4757162"/>
            <a:chExt cx="759839" cy="1371838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D80A3D2C-E36C-4343-B121-9AAB9E70BB8D}"/>
                </a:ext>
              </a:extLst>
            </p:cNvPr>
            <p:cNvSpPr/>
            <p:nvPr/>
          </p:nvSpPr>
          <p:spPr>
            <a:xfrm>
              <a:off x="10866000" y="5409000"/>
              <a:ext cx="54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L-vorm 30">
              <a:extLst>
                <a:ext uri="{FF2B5EF4-FFF2-40B4-BE49-F238E27FC236}">
                  <a16:creationId xmlns:a16="http://schemas.microsoft.com/office/drawing/2014/main" id="{9CBC42FC-2E9A-414B-96FF-CFC8498B8C54}"/>
                </a:ext>
              </a:extLst>
            </p:cNvPr>
            <p:cNvSpPr/>
            <p:nvPr/>
          </p:nvSpPr>
          <p:spPr>
            <a:xfrm rot="18900000">
              <a:off x="10865999" y="4757162"/>
              <a:ext cx="540000" cy="540000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68FC5F31-BDDA-4220-AB48-29EA3AF4B8E4}"/>
                </a:ext>
              </a:extLst>
            </p:cNvPr>
            <p:cNvSpPr/>
            <p:nvPr/>
          </p:nvSpPr>
          <p:spPr>
            <a:xfrm>
              <a:off x="10754161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2AC96967-700B-4AA0-A519-E13448BBF71E}"/>
                </a:ext>
              </a:extLst>
            </p:cNvPr>
            <p:cNvSpPr/>
            <p:nvPr/>
          </p:nvSpPr>
          <p:spPr>
            <a:xfrm>
              <a:off x="11406000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294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D98569E-77CC-46B2-B517-0F240C195AC5}"/>
              </a:ext>
            </a:extLst>
          </p:cNvPr>
          <p:cNvSpPr/>
          <p:nvPr/>
        </p:nvSpPr>
        <p:spPr>
          <a:xfrm>
            <a:off x="516000" y="549000"/>
            <a:ext cx="1116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F34B25-FFA2-4E1F-BD47-D691E3A16F48}"/>
              </a:ext>
            </a:extLst>
          </p:cNvPr>
          <p:cNvSpPr/>
          <p:nvPr/>
        </p:nvSpPr>
        <p:spPr>
          <a:xfrm>
            <a:off x="1056000" y="1089000"/>
            <a:ext cx="10080000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FF56C-F0CC-479D-911B-894FA4749E33}"/>
              </a:ext>
            </a:extLst>
          </p:cNvPr>
          <p:cNvSpPr/>
          <p:nvPr/>
        </p:nvSpPr>
        <p:spPr>
          <a:xfrm>
            <a:off x="11154000" y="3159000"/>
            <a:ext cx="7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C18D89F-874A-4D78-8D6F-6FB6A3F085CA}"/>
              </a:ext>
            </a:extLst>
          </p:cNvPr>
          <p:cNvSpPr/>
          <p:nvPr/>
        </p:nvSpPr>
        <p:spPr>
          <a:xfrm>
            <a:off x="11154000" y="2597162"/>
            <a:ext cx="7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CEDAF06-A239-4132-AA08-20004BDF8928}"/>
              </a:ext>
            </a:extLst>
          </p:cNvPr>
          <p:cNvSpPr/>
          <p:nvPr/>
        </p:nvSpPr>
        <p:spPr>
          <a:xfrm>
            <a:off x="11154000" y="3723486"/>
            <a:ext cx="72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F9E1C57-58AE-40C7-A945-D1EF1F748C30}"/>
              </a:ext>
            </a:extLst>
          </p:cNvPr>
          <p:cNvSpPr/>
          <p:nvPr/>
        </p:nvSpPr>
        <p:spPr>
          <a:xfrm rot="2700000">
            <a:off x="7605747" y="43753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3442AF-3DA6-49D2-AE64-2CABBC7722C9}"/>
              </a:ext>
            </a:extLst>
          </p:cNvPr>
          <p:cNvSpPr/>
          <p:nvPr/>
        </p:nvSpPr>
        <p:spPr>
          <a:xfrm rot="2700000">
            <a:off x="4046254" y="437532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BA73671-2412-4C93-AC93-47F5D86E0793}"/>
              </a:ext>
            </a:extLst>
          </p:cNvPr>
          <p:cNvSpPr/>
          <p:nvPr/>
        </p:nvSpPr>
        <p:spPr>
          <a:xfrm>
            <a:off x="6525747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1F2F5664-72D9-435A-9477-045E73E2947E}"/>
              </a:ext>
            </a:extLst>
          </p:cNvPr>
          <p:cNvSpPr/>
          <p:nvPr/>
        </p:nvSpPr>
        <p:spPr>
          <a:xfrm>
            <a:off x="2966254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38D38C7-41D8-46C2-AE71-C0375C5A9B07}"/>
              </a:ext>
            </a:extLst>
          </p:cNvPr>
          <p:cNvSpPr/>
          <p:nvPr/>
        </p:nvSpPr>
        <p:spPr>
          <a:xfrm>
            <a:off x="7830747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DFBC320-0121-4E08-A7CB-FE7415AE729A}"/>
              </a:ext>
            </a:extLst>
          </p:cNvPr>
          <p:cNvSpPr/>
          <p:nvPr/>
        </p:nvSpPr>
        <p:spPr>
          <a:xfrm>
            <a:off x="4271254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7E9AF6FD-D828-4801-B8C2-205FD0FCF322}"/>
              </a:ext>
            </a:extLst>
          </p:cNvPr>
          <p:cNvGrpSpPr/>
          <p:nvPr/>
        </p:nvGrpSpPr>
        <p:grpSpPr>
          <a:xfrm rot="10800000">
            <a:off x="7495827" y="2968081"/>
            <a:ext cx="759839" cy="1371838"/>
            <a:chOff x="10754161" y="4757162"/>
            <a:chExt cx="759839" cy="1371838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D80A3D2C-E36C-4343-B121-9AAB9E70BB8D}"/>
                </a:ext>
              </a:extLst>
            </p:cNvPr>
            <p:cNvSpPr/>
            <p:nvPr/>
          </p:nvSpPr>
          <p:spPr>
            <a:xfrm>
              <a:off x="10866000" y="5409000"/>
              <a:ext cx="54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L-vorm 30">
              <a:extLst>
                <a:ext uri="{FF2B5EF4-FFF2-40B4-BE49-F238E27FC236}">
                  <a16:creationId xmlns:a16="http://schemas.microsoft.com/office/drawing/2014/main" id="{9CBC42FC-2E9A-414B-96FF-CFC8498B8C54}"/>
                </a:ext>
              </a:extLst>
            </p:cNvPr>
            <p:cNvSpPr/>
            <p:nvPr/>
          </p:nvSpPr>
          <p:spPr>
            <a:xfrm rot="18900000">
              <a:off x="10865999" y="4757162"/>
              <a:ext cx="540000" cy="540000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68FC5F31-BDDA-4220-AB48-29EA3AF4B8E4}"/>
                </a:ext>
              </a:extLst>
            </p:cNvPr>
            <p:cNvSpPr/>
            <p:nvPr/>
          </p:nvSpPr>
          <p:spPr>
            <a:xfrm>
              <a:off x="10754161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2AC96967-700B-4AA0-A519-E13448BBF71E}"/>
                </a:ext>
              </a:extLst>
            </p:cNvPr>
            <p:cNvSpPr/>
            <p:nvPr/>
          </p:nvSpPr>
          <p:spPr>
            <a:xfrm>
              <a:off x="11406000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139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D98569E-77CC-46B2-B517-0F240C195AC5}"/>
              </a:ext>
            </a:extLst>
          </p:cNvPr>
          <p:cNvSpPr/>
          <p:nvPr/>
        </p:nvSpPr>
        <p:spPr>
          <a:xfrm>
            <a:off x="516000" y="549000"/>
            <a:ext cx="1116000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AF34B25-FFA2-4E1F-BD47-D691E3A16F48}"/>
              </a:ext>
            </a:extLst>
          </p:cNvPr>
          <p:cNvSpPr/>
          <p:nvPr/>
        </p:nvSpPr>
        <p:spPr>
          <a:xfrm>
            <a:off x="1056000" y="1089000"/>
            <a:ext cx="10080000" cy="46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FF56C-F0CC-479D-911B-894FA4749E33}"/>
              </a:ext>
            </a:extLst>
          </p:cNvPr>
          <p:cNvSpPr/>
          <p:nvPr/>
        </p:nvSpPr>
        <p:spPr>
          <a:xfrm>
            <a:off x="11154000" y="3159000"/>
            <a:ext cx="7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C18D89F-874A-4D78-8D6F-6FB6A3F085CA}"/>
              </a:ext>
            </a:extLst>
          </p:cNvPr>
          <p:cNvSpPr/>
          <p:nvPr/>
        </p:nvSpPr>
        <p:spPr>
          <a:xfrm>
            <a:off x="11154000" y="2597162"/>
            <a:ext cx="7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CEDAF06-A239-4132-AA08-20004BDF8928}"/>
              </a:ext>
            </a:extLst>
          </p:cNvPr>
          <p:cNvSpPr/>
          <p:nvPr/>
        </p:nvSpPr>
        <p:spPr>
          <a:xfrm>
            <a:off x="11154000" y="3723486"/>
            <a:ext cx="72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6F9E1C57-58AE-40C7-A945-D1EF1F748C30}"/>
              </a:ext>
            </a:extLst>
          </p:cNvPr>
          <p:cNvSpPr/>
          <p:nvPr/>
        </p:nvSpPr>
        <p:spPr>
          <a:xfrm rot="2700000">
            <a:off x="7605747" y="43753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3442AF-3DA6-49D2-AE64-2CABBC7722C9}"/>
              </a:ext>
            </a:extLst>
          </p:cNvPr>
          <p:cNvSpPr/>
          <p:nvPr/>
        </p:nvSpPr>
        <p:spPr>
          <a:xfrm rot="2700000">
            <a:off x="4046254" y="437532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BA73671-2412-4C93-AC93-47F5D86E0793}"/>
              </a:ext>
            </a:extLst>
          </p:cNvPr>
          <p:cNvSpPr/>
          <p:nvPr/>
        </p:nvSpPr>
        <p:spPr>
          <a:xfrm>
            <a:off x="6525747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1F2F5664-72D9-435A-9477-045E73E2947E}"/>
              </a:ext>
            </a:extLst>
          </p:cNvPr>
          <p:cNvSpPr/>
          <p:nvPr/>
        </p:nvSpPr>
        <p:spPr>
          <a:xfrm>
            <a:off x="2966254" y="2349000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38D38C7-41D8-46C2-AE71-C0375C5A9B07}"/>
              </a:ext>
            </a:extLst>
          </p:cNvPr>
          <p:cNvSpPr/>
          <p:nvPr/>
        </p:nvSpPr>
        <p:spPr>
          <a:xfrm>
            <a:off x="7830747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DFBC320-0121-4E08-A7CB-FE7415AE729A}"/>
              </a:ext>
            </a:extLst>
          </p:cNvPr>
          <p:cNvSpPr/>
          <p:nvPr/>
        </p:nvSpPr>
        <p:spPr>
          <a:xfrm>
            <a:off x="4271254" y="3654000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ijl: gekromd omlaag 23">
            <a:extLst>
              <a:ext uri="{FF2B5EF4-FFF2-40B4-BE49-F238E27FC236}">
                <a16:creationId xmlns:a16="http://schemas.microsoft.com/office/drawing/2014/main" id="{7528C904-EA72-4A1C-AD58-4FAC562FAC9F}"/>
              </a:ext>
            </a:extLst>
          </p:cNvPr>
          <p:cNvSpPr/>
          <p:nvPr/>
        </p:nvSpPr>
        <p:spPr>
          <a:xfrm flipH="1">
            <a:off x="3056254" y="3654000"/>
            <a:ext cx="1260000" cy="5400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jl: gekromd omlaag 25">
            <a:extLst>
              <a:ext uri="{FF2B5EF4-FFF2-40B4-BE49-F238E27FC236}">
                <a16:creationId xmlns:a16="http://schemas.microsoft.com/office/drawing/2014/main" id="{C10ADFF2-E5AB-4AC0-986F-F8A09712DCAC}"/>
              </a:ext>
            </a:extLst>
          </p:cNvPr>
          <p:cNvSpPr/>
          <p:nvPr/>
        </p:nvSpPr>
        <p:spPr>
          <a:xfrm flipH="1">
            <a:off x="6615747" y="3654000"/>
            <a:ext cx="1260000" cy="5400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7E9AF6FD-D828-4801-B8C2-205FD0FCF322}"/>
              </a:ext>
            </a:extLst>
          </p:cNvPr>
          <p:cNvGrpSpPr/>
          <p:nvPr/>
        </p:nvGrpSpPr>
        <p:grpSpPr>
          <a:xfrm rot="18900000">
            <a:off x="10458983" y="4741033"/>
            <a:ext cx="759839" cy="1371838"/>
            <a:chOff x="10754161" y="4757162"/>
            <a:chExt cx="759839" cy="1371838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D80A3D2C-E36C-4343-B121-9AAB9E70BB8D}"/>
                </a:ext>
              </a:extLst>
            </p:cNvPr>
            <p:cNvSpPr/>
            <p:nvPr/>
          </p:nvSpPr>
          <p:spPr>
            <a:xfrm>
              <a:off x="10866000" y="5409000"/>
              <a:ext cx="54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L-vorm 30">
              <a:extLst>
                <a:ext uri="{FF2B5EF4-FFF2-40B4-BE49-F238E27FC236}">
                  <a16:creationId xmlns:a16="http://schemas.microsoft.com/office/drawing/2014/main" id="{9CBC42FC-2E9A-414B-96FF-CFC8498B8C54}"/>
                </a:ext>
              </a:extLst>
            </p:cNvPr>
            <p:cNvSpPr/>
            <p:nvPr/>
          </p:nvSpPr>
          <p:spPr>
            <a:xfrm rot="18900000">
              <a:off x="10865999" y="4757162"/>
              <a:ext cx="540000" cy="540000"/>
            </a:xfrm>
            <a:prstGeom prst="corner">
              <a:avLst>
                <a:gd name="adj1" fmla="val 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68FC5F31-BDDA-4220-AB48-29EA3AF4B8E4}"/>
                </a:ext>
              </a:extLst>
            </p:cNvPr>
            <p:cNvSpPr/>
            <p:nvPr/>
          </p:nvSpPr>
          <p:spPr>
            <a:xfrm>
              <a:off x="10754161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2AC96967-700B-4AA0-A519-E13448BBF71E}"/>
                </a:ext>
              </a:extLst>
            </p:cNvPr>
            <p:cNvSpPr/>
            <p:nvPr/>
          </p:nvSpPr>
          <p:spPr>
            <a:xfrm>
              <a:off x="11406000" y="5661000"/>
              <a:ext cx="108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005180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Jonathan Deschodt</dc:creator>
  <cp:lastModifiedBy>Jonathan Deschodt</cp:lastModifiedBy>
  <cp:revision>7</cp:revision>
  <dcterms:created xsi:type="dcterms:W3CDTF">2019-03-27T12:04:26Z</dcterms:created>
  <dcterms:modified xsi:type="dcterms:W3CDTF">2019-03-27T13:12:57Z</dcterms:modified>
</cp:coreProperties>
</file>