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ABFA-E6FD-4728-AA0C-59769A663177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729A-765A-4590-B94B-ABDB6845A18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0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ABFA-E6FD-4728-AA0C-59769A663177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729A-765A-4590-B94B-ABDB6845A18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05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ABFA-E6FD-4728-AA0C-59769A663177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729A-765A-4590-B94B-ABDB6845A18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8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ABFA-E6FD-4728-AA0C-59769A663177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729A-765A-4590-B94B-ABDB6845A18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17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ABFA-E6FD-4728-AA0C-59769A663177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729A-765A-4590-B94B-ABDB6845A18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17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ABFA-E6FD-4728-AA0C-59769A663177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729A-765A-4590-B94B-ABDB6845A18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22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ABFA-E6FD-4728-AA0C-59769A663177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729A-765A-4590-B94B-ABDB6845A18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58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ABFA-E6FD-4728-AA0C-59769A663177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729A-765A-4590-B94B-ABDB6845A18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95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ABFA-E6FD-4728-AA0C-59769A663177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729A-765A-4590-B94B-ABDB6845A18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36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ABFA-E6FD-4728-AA0C-59769A663177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729A-765A-4590-B94B-ABDB6845A18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20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ABFA-E6FD-4728-AA0C-59769A663177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729A-765A-4590-B94B-ABDB6845A18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66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4ABFA-E6FD-4728-AA0C-59769A663177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5729A-765A-4590-B94B-ABDB6845A18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24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44" y="980728"/>
            <a:ext cx="8590016" cy="4850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jntoelichting 1 5"/>
          <p:cNvSpPr/>
          <p:nvPr/>
        </p:nvSpPr>
        <p:spPr>
          <a:xfrm>
            <a:off x="395536" y="2924944"/>
            <a:ext cx="1008112" cy="296446"/>
          </a:xfrm>
          <a:prstGeom prst="borderCallout1">
            <a:avLst>
              <a:gd name="adj1" fmla="val 101004"/>
              <a:gd name="adj2" fmla="val 47601"/>
              <a:gd name="adj3" fmla="val 312996"/>
              <a:gd name="adj4" fmla="val 614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Brick</a:t>
            </a:r>
            <a:endParaRPr lang="en-GB" dirty="0"/>
          </a:p>
        </p:txBody>
      </p:sp>
      <p:sp>
        <p:nvSpPr>
          <p:cNvPr id="9" name="Lijntoelichting 1 8"/>
          <p:cNvSpPr/>
          <p:nvPr/>
        </p:nvSpPr>
        <p:spPr>
          <a:xfrm>
            <a:off x="4716016" y="3213006"/>
            <a:ext cx="1728192" cy="296446"/>
          </a:xfrm>
          <a:prstGeom prst="borderCallout1">
            <a:avLst>
              <a:gd name="adj1" fmla="val 101004"/>
              <a:gd name="adj2" fmla="val 47601"/>
              <a:gd name="adj3" fmla="val 498068"/>
              <a:gd name="adj4" fmla="val 464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Reference plate</a:t>
            </a:r>
            <a:endParaRPr lang="en-GB" dirty="0"/>
          </a:p>
        </p:txBody>
      </p:sp>
      <p:sp>
        <p:nvSpPr>
          <p:cNvPr id="10" name="Lijntoelichting 1 9"/>
          <p:cNvSpPr/>
          <p:nvPr/>
        </p:nvSpPr>
        <p:spPr>
          <a:xfrm>
            <a:off x="1259632" y="5871791"/>
            <a:ext cx="1008112" cy="296446"/>
          </a:xfrm>
          <a:prstGeom prst="borderCallout1">
            <a:avLst>
              <a:gd name="adj1" fmla="val -6955"/>
              <a:gd name="adj2" fmla="val 23413"/>
              <a:gd name="adj3" fmla="val -144544"/>
              <a:gd name="adj4" fmla="val 357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Rails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Lijntoelichting 1 10"/>
          <p:cNvSpPr/>
          <p:nvPr/>
        </p:nvSpPr>
        <p:spPr>
          <a:xfrm>
            <a:off x="3203848" y="4077072"/>
            <a:ext cx="1008112" cy="576064"/>
          </a:xfrm>
          <a:prstGeom prst="borderCallout1">
            <a:avLst>
              <a:gd name="adj1" fmla="val -1814"/>
              <a:gd name="adj2" fmla="val 33995"/>
              <a:gd name="adj3" fmla="val -70920"/>
              <a:gd name="adj4" fmla="val -54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Colour sensor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1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00" y="1449000"/>
            <a:ext cx="5280000" cy="39600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97000" y="1944000"/>
            <a:ext cx="3960000" cy="2970000"/>
          </a:xfrm>
          <a:prstGeom prst="rect">
            <a:avLst/>
          </a:prstGeom>
        </p:spPr>
      </p:pic>
      <p:sp>
        <p:nvSpPr>
          <p:cNvPr id="6" name="Lijntoelichting 1 5"/>
          <p:cNvSpPr/>
          <p:nvPr/>
        </p:nvSpPr>
        <p:spPr>
          <a:xfrm>
            <a:off x="298000" y="3220254"/>
            <a:ext cx="1008112" cy="296446"/>
          </a:xfrm>
          <a:prstGeom prst="borderCallout1">
            <a:avLst>
              <a:gd name="adj1" fmla="val 101004"/>
              <a:gd name="adj2" fmla="val 47601"/>
              <a:gd name="adj3" fmla="val 312996"/>
              <a:gd name="adj4" fmla="val 614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Brick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Lijntoelichting 1 6"/>
          <p:cNvSpPr/>
          <p:nvPr/>
        </p:nvSpPr>
        <p:spPr>
          <a:xfrm>
            <a:off x="3868296" y="2776721"/>
            <a:ext cx="1728192" cy="296446"/>
          </a:xfrm>
          <a:prstGeom prst="borderCallout1">
            <a:avLst>
              <a:gd name="adj1" fmla="val 101004"/>
              <a:gd name="adj2" fmla="val 47601"/>
              <a:gd name="adj3" fmla="val 549477"/>
              <a:gd name="adj4" fmla="val 3498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Reference plate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Lijntoelichting 1 7"/>
          <p:cNvSpPr/>
          <p:nvPr/>
        </p:nvSpPr>
        <p:spPr>
          <a:xfrm>
            <a:off x="7596336" y="5409000"/>
            <a:ext cx="1008112" cy="296446"/>
          </a:xfrm>
          <a:prstGeom prst="borderCallout1">
            <a:avLst>
              <a:gd name="adj1" fmla="val -6955"/>
              <a:gd name="adj2" fmla="val 23413"/>
              <a:gd name="adj3" fmla="val -149685"/>
              <a:gd name="adj4" fmla="val -1263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Rails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Lijntoelichting 1 8"/>
          <p:cNvSpPr/>
          <p:nvPr/>
        </p:nvSpPr>
        <p:spPr>
          <a:xfrm>
            <a:off x="2557888" y="4244240"/>
            <a:ext cx="1008112" cy="576064"/>
          </a:xfrm>
          <a:prstGeom prst="borderCallout1">
            <a:avLst>
              <a:gd name="adj1" fmla="val -4460"/>
              <a:gd name="adj2" fmla="val 43065"/>
              <a:gd name="adj3" fmla="val -60338"/>
              <a:gd name="adj4" fmla="val 191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Colour sensor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Lijntoelichting 1 9"/>
          <p:cNvSpPr/>
          <p:nvPr/>
        </p:nvSpPr>
        <p:spPr>
          <a:xfrm>
            <a:off x="2771800" y="5417414"/>
            <a:ext cx="1296144" cy="576064"/>
          </a:xfrm>
          <a:prstGeom prst="borderCallout1">
            <a:avLst>
              <a:gd name="adj1" fmla="val -1814"/>
              <a:gd name="adj2" fmla="val 39538"/>
              <a:gd name="adj3" fmla="val -84147"/>
              <a:gd name="adj4" fmla="val -4841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Ultrasonic sensor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Lijntoelichting 1 12"/>
          <p:cNvSpPr/>
          <p:nvPr/>
        </p:nvSpPr>
        <p:spPr>
          <a:xfrm>
            <a:off x="2771800" y="5417414"/>
            <a:ext cx="1296144" cy="576064"/>
          </a:xfrm>
          <a:prstGeom prst="borderCallout1">
            <a:avLst>
              <a:gd name="adj1" fmla="val -1814"/>
              <a:gd name="adj2" fmla="val 68933"/>
              <a:gd name="adj3" fmla="val -121185"/>
              <a:gd name="adj4" fmla="val 2384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Ultrasonic sensor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Lijntoelichting 1 13"/>
          <p:cNvSpPr/>
          <p:nvPr/>
        </p:nvSpPr>
        <p:spPr>
          <a:xfrm>
            <a:off x="3556872" y="1471760"/>
            <a:ext cx="1375168" cy="576064"/>
          </a:xfrm>
          <a:prstGeom prst="borderCallout1">
            <a:avLst>
              <a:gd name="adj1" fmla="val 45805"/>
              <a:gd name="adj2" fmla="val -1264"/>
              <a:gd name="adj3" fmla="val 87812"/>
              <a:gd name="adj4" fmla="val -462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Supporting rope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Lijntoelichting 1 14"/>
          <p:cNvSpPr/>
          <p:nvPr/>
        </p:nvSpPr>
        <p:spPr>
          <a:xfrm>
            <a:off x="3556872" y="1484784"/>
            <a:ext cx="1375168" cy="563040"/>
          </a:xfrm>
          <a:prstGeom prst="borderCallout1">
            <a:avLst>
              <a:gd name="adj1" fmla="val 40515"/>
              <a:gd name="adj2" fmla="val 99585"/>
              <a:gd name="adj3" fmla="val 61357"/>
              <a:gd name="adj4" fmla="val 20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Supporting rope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5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00" y="1449000"/>
            <a:ext cx="5280000" cy="3960000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97000" y="1944000"/>
            <a:ext cx="3960000" cy="2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3343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20</Words>
  <Application>Microsoft Office PowerPoint</Application>
  <PresentationFormat>Diavoorstelling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4" baseType="lpstr"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Shelly De Sutter</dc:creator>
  <cp:lastModifiedBy>Shelly De Sutter</cp:lastModifiedBy>
  <cp:revision>9</cp:revision>
  <dcterms:created xsi:type="dcterms:W3CDTF">2018-04-28T11:00:20Z</dcterms:created>
  <dcterms:modified xsi:type="dcterms:W3CDTF">2018-05-14T19:05:24Z</dcterms:modified>
</cp:coreProperties>
</file>