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2ED17-768B-4BE2-ACE0-43FA590F49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6E41D5E-C02C-4FFC-887C-F84A40DF42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0C3FEDB-1EED-40E0-8124-C26173E33E2D}"/>
              </a:ext>
            </a:extLst>
          </p:cNvPr>
          <p:cNvSpPr>
            <a:spLocks noGrp="1"/>
          </p:cNvSpPr>
          <p:nvPr>
            <p:ph type="dt" sz="half" idx="10"/>
          </p:nvPr>
        </p:nvSpPr>
        <p:spPr/>
        <p:txBody>
          <a:bodyPr/>
          <a:lstStyle/>
          <a:p>
            <a:fld id="{F2489C99-0926-4D47-9D43-F91477BD175D}" type="datetimeFigureOut">
              <a:rPr lang="en-CA" smtClean="0"/>
              <a:t>2022-01-31</a:t>
            </a:fld>
            <a:endParaRPr lang="en-CA"/>
          </a:p>
        </p:txBody>
      </p:sp>
      <p:sp>
        <p:nvSpPr>
          <p:cNvPr id="5" name="Footer Placeholder 4">
            <a:extLst>
              <a:ext uri="{FF2B5EF4-FFF2-40B4-BE49-F238E27FC236}">
                <a16:creationId xmlns:a16="http://schemas.microsoft.com/office/drawing/2014/main" id="{4E2FE5CA-D3A1-471A-9BED-D955D8DA2E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D85D528-56F8-4552-A063-4F35C56BD956}"/>
              </a:ext>
            </a:extLst>
          </p:cNvPr>
          <p:cNvSpPr>
            <a:spLocks noGrp="1"/>
          </p:cNvSpPr>
          <p:nvPr>
            <p:ph type="sldNum" sz="quarter" idx="12"/>
          </p:nvPr>
        </p:nvSpPr>
        <p:spPr/>
        <p:txBody>
          <a:bodyPr/>
          <a:lstStyle/>
          <a:p>
            <a:fld id="{3CABE1FC-C838-41C2-A741-2B8AAB624493}" type="slidenum">
              <a:rPr lang="en-CA" smtClean="0"/>
              <a:t>‹#›</a:t>
            </a:fld>
            <a:endParaRPr lang="en-CA"/>
          </a:p>
        </p:txBody>
      </p:sp>
    </p:spTree>
    <p:extLst>
      <p:ext uri="{BB962C8B-B14F-4D97-AF65-F5344CB8AC3E}">
        <p14:creationId xmlns:p14="http://schemas.microsoft.com/office/powerpoint/2010/main" val="24967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E722-2A48-4A7B-B0B9-CB83DFEBA59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5B8257D-B9AF-4AB6-B43C-FB3E78C17A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973644-B8CF-457F-BD7F-0FEC7EC6DD1E}"/>
              </a:ext>
            </a:extLst>
          </p:cNvPr>
          <p:cNvSpPr>
            <a:spLocks noGrp="1"/>
          </p:cNvSpPr>
          <p:nvPr>
            <p:ph type="dt" sz="half" idx="10"/>
          </p:nvPr>
        </p:nvSpPr>
        <p:spPr/>
        <p:txBody>
          <a:bodyPr/>
          <a:lstStyle/>
          <a:p>
            <a:fld id="{F2489C99-0926-4D47-9D43-F91477BD175D}" type="datetimeFigureOut">
              <a:rPr lang="en-CA" smtClean="0"/>
              <a:t>2022-01-31</a:t>
            </a:fld>
            <a:endParaRPr lang="en-CA"/>
          </a:p>
        </p:txBody>
      </p:sp>
      <p:sp>
        <p:nvSpPr>
          <p:cNvPr id="5" name="Footer Placeholder 4">
            <a:extLst>
              <a:ext uri="{FF2B5EF4-FFF2-40B4-BE49-F238E27FC236}">
                <a16:creationId xmlns:a16="http://schemas.microsoft.com/office/drawing/2014/main" id="{6685320A-2B4F-4236-AE79-B9A41ED4CEA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49ECAF8-58D6-47D3-B895-A8325A953E95}"/>
              </a:ext>
            </a:extLst>
          </p:cNvPr>
          <p:cNvSpPr>
            <a:spLocks noGrp="1"/>
          </p:cNvSpPr>
          <p:nvPr>
            <p:ph type="sldNum" sz="quarter" idx="12"/>
          </p:nvPr>
        </p:nvSpPr>
        <p:spPr/>
        <p:txBody>
          <a:bodyPr/>
          <a:lstStyle/>
          <a:p>
            <a:fld id="{3CABE1FC-C838-41C2-A741-2B8AAB624493}" type="slidenum">
              <a:rPr lang="en-CA" smtClean="0"/>
              <a:t>‹#›</a:t>
            </a:fld>
            <a:endParaRPr lang="en-CA"/>
          </a:p>
        </p:txBody>
      </p:sp>
    </p:spTree>
    <p:extLst>
      <p:ext uri="{BB962C8B-B14F-4D97-AF65-F5344CB8AC3E}">
        <p14:creationId xmlns:p14="http://schemas.microsoft.com/office/powerpoint/2010/main" val="234614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D00892-1632-4A16-BB04-DA8C1F99A8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62D4B95-6A56-4081-B96A-5B93FA3EF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2595E41-C209-41B9-81B3-767986589C27}"/>
              </a:ext>
            </a:extLst>
          </p:cNvPr>
          <p:cNvSpPr>
            <a:spLocks noGrp="1"/>
          </p:cNvSpPr>
          <p:nvPr>
            <p:ph type="dt" sz="half" idx="10"/>
          </p:nvPr>
        </p:nvSpPr>
        <p:spPr/>
        <p:txBody>
          <a:bodyPr/>
          <a:lstStyle/>
          <a:p>
            <a:fld id="{F2489C99-0926-4D47-9D43-F91477BD175D}" type="datetimeFigureOut">
              <a:rPr lang="en-CA" smtClean="0"/>
              <a:t>2022-01-31</a:t>
            </a:fld>
            <a:endParaRPr lang="en-CA"/>
          </a:p>
        </p:txBody>
      </p:sp>
      <p:sp>
        <p:nvSpPr>
          <p:cNvPr id="5" name="Footer Placeholder 4">
            <a:extLst>
              <a:ext uri="{FF2B5EF4-FFF2-40B4-BE49-F238E27FC236}">
                <a16:creationId xmlns:a16="http://schemas.microsoft.com/office/drawing/2014/main" id="{89C9B6BC-4A3E-4A52-9F4C-25F349D19A9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72C1E4-488C-49F4-BE2F-DCF7C8C459A0}"/>
              </a:ext>
            </a:extLst>
          </p:cNvPr>
          <p:cNvSpPr>
            <a:spLocks noGrp="1"/>
          </p:cNvSpPr>
          <p:nvPr>
            <p:ph type="sldNum" sz="quarter" idx="12"/>
          </p:nvPr>
        </p:nvSpPr>
        <p:spPr/>
        <p:txBody>
          <a:bodyPr/>
          <a:lstStyle/>
          <a:p>
            <a:fld id="{3CABE1FC-C838-41C2-A741-2B8AAB624493}" type="slidenum">
              <a:rPr lang="en-CA" smtClean="0"/>
              <a:t>‹#›</a:t>
            </a:fld>
            <a:endParaRPr lang="en-CA"/>
          </a:p>
        </p:txBody>
      </p:sp>
    </p:spTree>
    <p:extLst>
      <p:ext uri="{BB962C8B-B14F-4D97-AF65-F5344CB8AC3E}">
        <p14:creationId xmlns:p14="http://schemas.microsoft.com/office/powerpoint/2010/main" val="333455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5229-E8B4-48CC-B746-3C313281843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9D559EA-FBD2-4A17-92A8-71F2AB50C6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0CC3692-DB35-4A2C-8CD7-9877BA17E16C}"/>
              </a:ext>
            </a:extLst>
          </p:cNvPr>
          <p:cNvSpPr>
            <a:spLocks noGrp="1"/>
          </p:cNvSpPr>
          <p:nvPr>
            <p:ph type="dt" sz="half" idx="10"/>
          </p:nvPr>
        </p:nvSpPr>
        <p:spPr/>
        <p:txBody>
          <a:bodyPr/>
          <a:lstStyle/>
          <a:p>
            <a:fld id="{F2489C99-0926-4D47-9D43-F91477BD175D}" type="datetimeFigureOut">
              <a:rPr lang="en-CA" smtClean="0"/>
              <a:t>2022-01-31</a:t>
            </a:fld>
            <a:endParaRPr lang="en-CA"/>
          </a:p>
        </p:txBody>
      </p:sp>
      <p:sp>
        <p:nvSpPr>
          <p:cNvPr id="5" name="Footer Placeholder 4">
            <a:extLst>
              <a:ext uri="{FF2B5EF4-FFF2-40B4-BE49-F238E27FC236}">
                <a16:creationId xmlns:a16="http://schemas.microsoft.com/office/drawing/2014/main" id="{D5D550A4-BCC0-46CD-8C67-FB3DB377562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4C18689-6319-4C6B-BD30-2AD23905E2F0}"/>
              </a:ext>
            </a:extLst>
          </p:cNvPr>
          <p:cNvSpPr>
            <a:spLocks noGrp="1"/>
          </p:cNvSpPr>
          <p:nvPr>
            <p:ph type="sldNum" sz="quarter" idx="12"/>
          </p:nvPr>
        </p:nvSpPr>
        <p:spPr/>
        <p:txBody>
          <a:bodyPr/>
          <a:lstStyle/>
          <a:p>
            <a:fld id="{3CABE1FC-C838-41C2-A741-2B8AAB624493}" type="slidenum">
              <a:rPr lang="en-CA" smtClean="0"/>
              <a:t>‹#›</a:t>
            </a:fld>
            <a:endParaRPr lang="en-CA"/>
          </a:p>
        </p:txBody>
      </p:sp>
    </p:spTree>
    <p:extLst>
      <p:ext uri="{BB962C8B-B14F-4D97-AF65-F5344CB8AC3E}">
        <p14:creationId xmlns:p14="http://schemas.microsoft.com/office/powerpoint/2010/main" val="388774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A0D0-24A8-416A-BAE3-ED2CB01275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398A9A7-AB78-4591-81B7-878DB0315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7105F6-3C55-4394-8749-596C0F007C90}"/>
              </a:ext>
            </a:extLst>
          </p:cNvPr>
          <p:cNvSpPr>
            <a:spLocks noGrp="1"/>
          </p:cNvSpPr>
          <p:nvPr>
            <p:ph type="dt" sz="half" idx="10"/>
          </p:nvPr>
        </p:nvSpPr>
        <p:spPr/>
        <p:txBody>
          <a:bodyPr/>
          <a:lstStyle/>
          <a:p>
            <a:fld id="{F2489C99-0926-4D47-9D43-F91477BD175D}" type="datetimeFigureOut">
              <a:rPr lang="en-CA" smtClean="0"/>
              <a:t>2022-01-31</a:t>
            </a:fld>
            <a:endParaRPr lang="en-CA"/>
          </a:p>
        </p:txBody>
      </p:sp>
      <p:sp>
        <p:nvSpPr>
          <p:cNvPr id="5" name="Footer Placeholder 4">
            <a:extLst>
              <a:ext uri="{FF2B5EF4-FFF2-40B4-BE49-F238E27FC236}">
                <a16:creationId xmlns:a16="http://schemas.microsoft.com/office/drawing/2014/main" id="{D4A7D200-C953-4446-AC6D-9074F515342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06BD09-3962-40FB-84FB-485B6A6E50C2}"/>
              </a:ext>
            </a:extLst>
          </p:cNvPr>
          <p:cNvSpPr>
            <a:spLocks noGrp="1"/>
          </p:cNvSpPr>
          <p:nvPr>
            <p:ph type="sldNum" sz="quarter" idx="12"/>
          </p:nvPr>
        </p:nvSpPr>
        <p:spPr/>
        <p:txBody>
          <a:bodyPr/>
          <a:lstStyle/>
          <a:p>
            <a:fld id="{3CABE1FC-C838-41C2-A741-2B8AAB624493}" type="slidenum">
              <a:rPr lang="en-CA" smtClean="0"/>
              <a:t>‹#›</a:t>
            </a:fld>
            <a:endParaRPr lang="en-CA"/>
          </a:p>
        </p:txBody>
      </p:sp>
    </p:spTree>
    <p:extLst>
      <p:ext uri="{BB962C8B-B14F-4D97-AF65-F5344CB8AC3E}">
        <p14:creationId xmlns:p14="http://schemas.microsoft.com/office/powerpoint/2010/main" val="375006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26F3-AD32-49E3-A7E2-A996E026F70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4EF14F4-992B-41AA-A4B5-DE948D1AE6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E0BC2E5-5498-4434-94AE-AE6F5C97D9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6891957-9608-454C-B7A1-66275B646C38}"/>
              </a:ext>
            </a:extLst>
          </p:cNvPr>
          <p:cNvSpPr>
            <a:spLocks noGrp="1"/>
          </p:cNvSpPr>
          <p:nvPr>
            <p:ph type="dt" sz="half" idx="10"/>
          </p:nvPr>
        </p:nvSpPr>
        <p:spPr/>
        <p:txBody>
          <a:bodyPr/>
          <a:lstStyle/>
          <a:p>
            <a:fld id="{F2489C99-0926-4D47-9D43-F91477BD175D}" type="datetimeFigureOut">
              <a:rPr lang="en-CA" smtClean="0"/>
              <a:t>2022-01-31</a:t>
            </a:fld>
            <a:endParaRPr lang="en-CA"/>
          </a:p>
        </p:txBody>
      </p:sp>
      <p:sp>
        <p:nvSpPr>
          <p:cNvPr id="6" name="Footer Placeholder 5">
            <a:extLst>
              <a:ext uri="{FF2B5EF4-FFF2-40B4-BE49-F238E27FC236}">
                <a16:creationId xmlns:a16="http://schemas.microsoft.com/office/drawing/2014/main" id="{D1A7A898-FAF7-41E2-A745-1BD23DE945A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201EF69-E8D5-40B5-855B-931829630604}"/>
              </a:ext>
            </a:extLst>
          </p:cNvPr>
          <p:cNvSpPr>
            <a:spLocks noGrp="1"/>
          </p:cNvSpPr>
          <p:nvPr>
            <p:ph type="sldNum" sz="quarter" idx="12"/>
          </p:nvPr>
        </p:nvSpPr>
        <p:spPr/>
        <p:txBody>
          <a:bodyPr/>
          <a:lstStyle/>
          <a:p>
            <a:fld id="{3CABE1FC-C838-41C2-A741-2B8AAB624493}" type="slidenum">
              <a:rPr lang="en-CA" smtClean="0"/>
              <a:t>‹#›</a:t>
            </a:fld>
            <a:endParaRPr lang="en-CA"/>
          </a:p>
        </p:txBody>
      </p:sp>
    </p:spTree>
    <p:extLst>
      <p:ext uri="{BB962C8B-B14F-4D97-AF65-F5344CB8AC3E}">
        <p14:creationId xmlns:p14="http://schemas.microsoft.com/office/powerpoint/2010/main" val="408949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2A0D-5218-46F0-895E-0EF8630B262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7806745-97F1-4D45-B6DE-0FE9DD51F9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9C0BB-A461-46A6-AF2C-C853D7518A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8891A63-8F83-41E5-9B1D-D1337366A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F02AAB-A90F-4EEA-A64F-F175F81572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41D794B-E97F-4EDD-959C-A2E47A6F0D8B}"/>
              </a:ext>
            </a:extLst>
          </p:cNvPr>
          <p:cNvSpPr>
            <a:spLocks noGrp="1"/>
          </p:cNvSpPr>
          <p:nvPr>
            <p:ph type="dt" sz="half" idx="10"/>
          </p:nvPr>
        </p:nvSpPr>
        <p:spPr/>
        <p:txBody>
          <a:bodyPr/>
          <a:lstStyle/>
          <a:p>
            <a:fld id="{F2489C99-0926-4D47-9D43-F91477BD175D}" type="datetimeFigureOut">
              <a:rPr lang="en-CA" smtClean="0"/>
              <a:t>2022-01-31</a:t>
            </a:fld>
            <a:endParaRPr lang="en-CA"/>
          </a:p>
        </p:txBody>
      </p:sp>
      <p:sp>
        <p:nvSpPr>
          <p:cNvPr id="8" name="Footer Placeholder 7">
            <a:extLst>
              <a:ext uri="{FF2B5EF4-FFF2-40B4-BE49-F238E27FC236}">
                <a16:creationId xmlns:a16="http://schemas.microsoft.com/office/drawing/2014/main" id="{206B0D4C-4F42-42F9-88F6-C2A1D0913A6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BFC7C2-6EE4-4AED-B29A-813932CED567}"/>
              </a:ext>
            </a:extLst>
          </p:cNvPr>
          <p:cNvSpPr>
            <a:spLocks noGrp="1"/>
          </p:cNvSpPr>
          <p:nvPr>
            <p:ph type="sldNum" sz="quarter" idx="12"/>
          </p:nvPr>
        </p:nvSpPr>
        <p:spPr/>
        <p:txBody>
          <a:bodyPr/>
          <a:lstStyle/>
          <a:p>
            <a:fld id="{3CABE1FC-C838-41C2-A741-2B8AAB624493}" type="slidenum">
              <a:rPr lang="en-CA" smtClean="0"/>
              <a:t>‹#›</a:t>
            </a:fld>
            <a:endParaRPr lang="en-CA"/>
          </a:p>
        </p:txBody>
      </p:sp>
    </p:spTree>
    <p:extLst>
      <p:ext uri="{BB962C8B-B14F-4D97-AF65-F5344CB8AC3E}">
        <p14:creationId xmlns:p14="http://schemas.microsoft.com/office/powerpoint/2010/main" val="392204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3661-CCF4-4C70-8870-B5DF9C9F9AA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EA72F47-4C5F-421A-93AD-47AE9CA1E0E4}"/>
              </a:ext>
            </a:extLst>
          </p:cNvPr>
          <p:cNvSpPr>
            <a:spLocks noGrp="1"/>
          </p:cNvSpPr>
          <p:nvPr>
            <p:ph type="dt" sz="half" idx="10"/>
          </p:nvPr>
        </p:nvSpPr>
        <p:spPr/>
        <p:txBody>
          <a:bodyPr/>
          <a:lstStyle/>
          <a:p>
            <a:fld id="{F2489C99-0926-4D47-9D43-F91477BD175D}" type="datetimeFigureOut">
              <a:rPr lang="en-CA" smtClean="0"/>
              <a:t>2022-01-31</a:t>
            </a:fld>
            <a:endParaRPr lang="en-CA"/>
          </a:p>
        </p:txBody>
      </p:sp>
      <p:sp>
        <p:nvSpPr>
          <p:cNvPr id="4" name="Footer Placeholder 3">
            <a:extLst>
              <a:ext uri="{FF2B5EF4-FFF2-40B4-BE49-F238E27FC236}">
                <a16:creationId xmlns:a16="http://schemas.microsoft.com/office/drawing/2014/main" id="{73D26076-5439-4235-86DF-6AB30791C95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6F72429-AA5F-4C55-ADCA-00FD6E0CD2CC}"/>
              </a:ext>
            </a:extLst>
          </p:cNvPr>
          <p:cNvSpPr>
            <a:spLocks noGrp="1"/>
          </p:cNvSpPr>
          <p:nvPr>
            <p:ph type="sldNum" sz="quarter" idx="12"/>
          </p:nvPr>
        </p:nvSpPr>
        <p:spPr/>
        <p:txBody>
          <a:bodyPr/>
          <a:lstStyle/>
          <a:p>
            <a:fld id="{3CABE1FC-C838-41C2-A741-2B8AAB624493}" type="slidenum">
              <a:rPr lang="en-CA" smtClean="0"/>
              <a:t>‹#›</a:t>
            </a:fld>
            <a:endParaRPr lang="en-CA"/>
          </a:p>
        </p:txBody>
      </p:sp>
    </p:spTree>
    <p:extLst>
      <p:ext uri="{BB962C8B-B14F-4D97-AF65-F5344CB8AC3E}">
        <p14:creationId xmlns:p14="http://schemas.microsoft.com/office/powerpoint/2010/main" val="1862351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5D890D-11E9-491F-8B8C-4B83F5C6BF18}"/>
              </a:ext>
            </a:extLst>
          </p:cNvPr>
          <p:cNvSpPr>
            <a:spLocks noGrp="1"/>
          </p:cNvSpPr>
          <p:nvPr>
            <p:ph type="dt" sz="half" idx="10"/>
          </p:nvPr>
        </p:nvSpPr>
        <p:spPr/>
        <p:txBody>
          <a:bodyPr/>
          <a:lstStyle/>
          <a:p>
            <a:fld id="{F2489C99-0926-4D47-9D43-F91477BD175D}" type="datetimeFigureOut">
              <a:rPr lang="en-CA" smtClean="0"/>
              <a:t>2022-01-31</a:t>
            </a:fld>
            <a:endParaRPr lang="en-CA"/>
          </a:p>
        </p:txBody>
      </p:sp>
      <p:sp>
        <p:nvSpPr>
          <p:cNvPr id="3" name="Footer Placeholder 2">
            <a:extLst>
              <a:ext uri="{FF2B5EF4-FFF2-40B4-BE49-F238E27FC236}">
                <a16:creationId xmlns:a16="http://schemas.microsoft.com/office/drawing/2014/main" id="{838E0CD0-EFB1-41DA-86DA-FB60EAAD6A2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DCC5252-B3B1-447B-B8A4-9C3D29B692AA}"/>
              </a:ext>
            </a:extLst>
          </p:cNvPr>
          <p:cNvSpPr>
            <a:spLocks noGrp="1"/>
          </p:cNvSpPr>
          <p:nvPr>
            <p:ph type="sldNum" sz="quarter" idx="12"/>
          </p:nvPr>
        </p:nvSpPr>
        <p:spPr/>
        <p:txBody>
          <a:bodyPr/>
          <a:lstStyle/>
          <a:p>
            <a:fld id="{3CABE1FC-C838-41C2-A741-2B8AAB624493}" type="slidenum">
              <a:rPr lang="en-CA" smtClean="0"/>
              <a:t>‹#›</a:t>
            </a:fld>
            <a:endParaRPr lang="en-CA"/>
          </a:p>
        </p:txBody>
      </p:sp>
    </p:spTree>
    <p:extLst>
      <p:ext uri="{BB962C8B-B14F-4D97-AF65-F5344CB8AC3E}">
        <p14:creationId xmlns:p14="http://schemas.microsoft.com/office/powerpoint/2010/main" val="3635294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7445-7C1E-4FF6-856B-38F923560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9A4D21C-D3D6-4D76-A259-B0D001B8D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6249D65-5A63-4082-8850-9409E4E26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55A9BB-298E-48D3-A7C8-B0310FB7820D}"/>
              </a:ext>
            </a:extLst>
          </p:cNvPr>
          <p:cNvSpPr>
            <a:spLocks noGrp="1"/>
          </p:cNvSpPr>
          <p:nvPr>
            <p:ph type="dt" sz="half" idx="10"/>
          </p:nvPr>
        </p:nvSpPr>
        <p:spPr/>
        <p:txBody>
          <a:bodyPr/>
          <a:lstStyle/>
          <a:p>
            <a:fld id="{F2489C99-0926-4D47-9D43-F91477BD175D}" type="datetimeFigureOut">
              <a:rPr lang="en-CA" smtClean="0"/>
              <a:t>2022-01-31</a:t>
            </a:fld>
            <a:endParaRPr lang="en-CA"/>
          </a:p>
        </p:txBody>
      </p:sp>
      <p:sp>
        <p:nvSpPr>
          <p:cNvPr id="6" name="Footer Placeholder 5">
            <a:extLst>
              <a:ext uri="{FF2B5EF4-FFF2-40B4-BE49-F238E27FC236}">
                <a16:creationId xmlns:a16="http://schemas.microsoft.com/office/drawing/2014/main" id="{1B5A68A1-5A88-4268-9050-68AEA82FAA0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54CF39-9207-4B92-BBC7-69F9DD2B31F1}"/>
              </a:ext>
            </a:extLst>
          </p:cNvPr>
          <p:cNvSpPr>
            <a:spLocks noGrp="1"/>
          </p:cNvSpPr>
          <p:nvPr>
            <p:ph type="sldNum" sz="quarter" idx="12"/>
          </p:nvPr>
        </p:nvSpPr>
        <p:spPr/>
        <p:txBody>
          <a:bodyPr/>
          <a:lstStyle/>
          <a:p>
            <a:fld id="{3CABE1FC-C838-41C2-A741-2B8AAB624493}" type="slidenum">
              <a:rPr lang="en-CA" smtClean="0"/>
              <a:t>‹#›</a:t>
            </a:fld>
            <a:endParaRPr lang="en-CA"/>
          </a:p>
        </p:txBody>
      </p:sp>
    </p:spTree>
    <p:extLst>
      <p:ext uri="{BB962C8B-B14F-4D97-AF65-F5344CB8AC3E}">
        <p14:creationId xmlns:p14="http://schemas.microsoft.com/office/powerpoint/2010/main" val="355822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86F17-748D-4C07-A2F1-DEEB32937D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A7230AA-3D5C-4289-A03C-CDDC2A01D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5A96088-9DAD-4A98-BC64-2069825FB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F684C-3AB4-4755-918A-263596BB7650}"/>
              </a:ext>
            </a:extLst>
          </p:cNvPr>
          <p:cNvSpPr>
            <a:spLocks noGrp="1"/>
          </p:cNvSpPr>
          <p:nvPr>
            <p:ph type="dt" sz="half" idx="10"/>
          </p:nvPr>
        </p:nvSpPr>
        <p:spPr/>
        <p:txBody>
          <a:bodyPr/>
          <a:lstStyle/>
          <a:p>
            <a:fld id="{F2489C99-0926-4D47-9D43-F91477BD175D}" type="datetimeFigureOut">
              <a:rPr lang="en-CA" smtClean="0"/>
              <a:t>2022-01-31</a:t>
            </a:fld>
            <a:endParaRPr lang="en-CA"/>
          </a:p>
        </p:txBody>
      </p:sp>
      <p:sp>
        <p:nvSpPr>
          <p:cNvPr id="6" name="Footer Placeholder 5">
            <a:extLst>
              <a:ext uri="{FF2B5EF4-FFF2-40B4-BE49-F238E27FC236}">
                <a16:creationId xmlns:a16="http://schemas.microsoft.com/office/drawing/2014/main" id="{04EAF9E4-6C98-4EBB-98FD-141C9F72F05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4418839-C80C-428A-87BC-F529C400781B}"/>
              </a:ext>
            </a:extLst>
          </p:cNvPr>
          <p:cNvSpPr>
            <a:spLocks noGrp="1"/>
          </p:cNvSpPr>
          <p:nvPr>
            <p:ph type="sldNum" sz="quarter" idx="12"/>
          </p:nvPr>
        </p:nvSpPr>
        <p:spPr/>
        <p:txBody>
          <a:bodyPr/>
          <a:lstStyle/>
          <a:p>
            <a:fld id="{3CABE1FC-C838-41C2-A741-2B8AAB624493}" type="slidenum">
              <a:rPr lang="en-CA" smtClean="0"/>
              <a:t>‹#›</a:t>
            </a:fld>
            <a:endParaRPr lang="en-CA"/>
          </a:p>
        </p:txBody>
      </p:sp>
    </p:spTree>
    <p:extLst>
      <p:ext uri="{BB962C8B-B14F-4D97-AF65-F5344CB8AC3E}">
        <p14:creationId xmlns:p14="http://schemas.microsoft.com/office/powerpoint/2010/main" val="369388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B62A90-4446-4C54-80C0-E711F72216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6337312-CA08-445E-99FE-CDA0F58ED2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0540477-A59B-44F9-AB4A-BFF16EC3A1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89C99-0926-4D47-9D43-F91477BD175D}" type="datetimeFigureOut">
              <a:rPr lang="en-CA" smtClean="0"/>
              <a:t>2022-01-31</a:t>
            </a:fld>
            <a:endParaRPr lang="en-CA"/>
          </a:p>
        </p:txBody>
      </p:sp>
      <p:sp>
        <p:nvSpPr>
          <p:cNvPr id="5" name="Footer Placeholder 4">
            <a:extLst>
              <a:ext uri="{FF2B5EF4-FFF2-40B4-BE49-F238E27FC236}">
                <a16:creationId xmlns:a16="http://schemas.microsoft.com/office/drawing/2014/main" id="{A4034AD0-D2A0-47C3-98CF-41A0EA1181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2ECDFC2-B7C6-4128-9DD5-C735B53B8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BE1FC-C838-41C2-A741-2B8AAB624493}" type="slidenum">
              <a:rPr lang="en-CA" smtClean="0"/>
              <a:t>‹#›</a:t>
            </a:fld>
            <a:endParaRPr lang="en-CA"/>
          </a:p>
        </p:txBody>
      </p:sp>
    </p:spTree>
    <p:extLst>
      <p:ext uri="{BB962C8B-B14F-4D97-AF65-F5344CB8AC3E}">
        <p14:creationId xmlns:p14="http://schemas.microsoft.com/office/powerpoint/2010/main" val="3267851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Alan Cross: The vinyl resurrection is in trouble. Is it over for LPs? For  Canadians, it might be - National | Globalnews.ca">
            <a:extLst>
              <a:ext uri="{FF2B5EF4-FFF2-40B4-BE49-F238E27FC236}">
                <a16:creationId xmlns:a16="http://schemas.microsoft.com/office/drawing/2014/main" id="{608C2AD0-93B8-4970-9FC1-3D75B7923CF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6551" b="9179"/>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139E211B-B109-4F23-963E-5DF593F0BB3D}"/>
              </a:ext>
            </a:extLst>
          </p:cNvPr>
          <p:cNvSpPr>
            <a:spLocks noGrp="1"/>
          </p:cNvSpPr>
          <p:nvPr>
            <p:ph type="subTitle" idx="1"/>
          </p:nvPr>
        </p:nvSpPr>
        <p:spPr>
          <a:xfrm>
            <a:off x="199053" y="4549240"/>
            <a:ext cx="3869093" cy="2392736"/>
          </a:xfrm>
        </p:spPr>
        <p:txBody>
          <a:bodyPr>
            <a:normAutofit/>
          </a:bodyPr>
          <a:lstStyle/>
          <a:p>
            <a:pPr algn="l"/>
            <a:r>
              <a:rPr lang="en-CA" sz="1800" b="1" u="sng" dirty="0">
                <a:solidFill>
                  <a:srgbClr val="FFFFFF"/>
                </a:solidFill>
              </a:rPr>
              <a:t>Team Members :</a:t>
            </a:r>
          </a:p>
          <a:p>
            <a:pPr algn="l"/>
            <a:r>
              <a:rPr lang="en-CA" sz="1800" dirty="0">
                <a:solidFill>
                  <a:srgbClr val="FFFFFF"/>
                </a:solidFill>
              </a:rPr>
              <a:t>Devangraj Vaidya (100780615)</a:t>
            </a:r>
          </a:p>
          <a:p>
            <a:pPr algn="l"/>
            <a:r>
              <a:rPr lang="en-CA" sz="1800" dirty="0">
                <a:solidFill>
                  <a:srgbClr val="FFFFFF"/>
                </a:solidFill>
              </a:rPr>
              <a:t>Yash Shah (100768592)</a:t>
            </a:r>
          </a:p>
          <a:p>
            <a:pPr algn="l"/>
            <a:r>
              <a:rPr lang="en-CA" sz="1800" dirty="0" err="1">
                <a:solidFill>
                  <a:srgbClr val="FFFFFF"/>
                </a:solidFill>
              </a:rPr>
              <a:t>Jaydutt</a:t>
            </a:r>
            <a:r>
              <a:rPr lang="en-CA" sz="1800" dirty="0">
                <a:solidFill>
                  <a:srgbClr val="FFFFFF"/>
                </a:solidFill>
              </a:rPr>
              <a:t> Joshi (100820644)</a:t>
            </a:r>
          </a:p>
          <a:p>
            <a:pPr algn="l"/>
            <a:r>
              <a:rPr lang="en-CA" sz="1800" dirty="0">
                <a:solidFill>
                  <a:srgbClr val="FFFFFF"/>
                </a:solidFill>
              </a:rPr>
              <a:t>Shariq Shaikh (100812313)</a:t>
            </a:r>
          </a:p>
          <a:p>
            <a:pPr algn="l"/>
            <a:r>
              <a:rPr lang="en-CA" sz="1800" dirty="0">
                <a:solidFill>
                  <a:srgbClr val="FFFFFF"/>
                </a:solidFill>
              </a:rPr>
              <a:t>Keith Frank (100838622)</a:t>
            </a:r>
          </a:p>
        </p:txBody>
      </p:sp>
      <p:sp>
        <p:nvSpPr>
          <p:cNvPr id="14" name="TextBox 13">
            <a:extLst>
              <a:ext uri="{FF2B5EF4-FFF2-40B4-BE49-F238E27FC236}">
                <a16:creationId xmlns:a16="http://schemas.microsoft.com/office/drawing/2014/main" id="{D415775B-BCA8-4A29-A407-477326EF4E34}"/>
              </a:ext>
            </a:extLst>
          </p:cNvPr>
          <p:cNvSpPr txBox="1"/>
          <p:nvPr/>
        </p:nvSpPr>
        <p:spPr>
          <a:xfrm>
            <a:off x="1358822" y="942690"/>
            <a:ext cx="9474356" cy="923330"/>
          </a:xfrm>
          <a:prstGeom prst="rect">
            <a:avLst/>
          </a:prstGeom>
          <a:noFill/>
        </p:spPr>
        <p:txBody>
          <a:bodyPr wrap="square">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Music Recommendation System </a:t>
            </a:r>
            <a:endParaRPr lang="en-CA" sz="5400" b="1" dirty="0">
              <a:ln w="9525">
                <a:solidFill>
                  <a:schemeClr val="bg1"/>
                </a:solidFill>
                <a:prstDash val="solid"/>
              </a:ln>
              <a:effectLst>
                <a:outerShdw blurRad="12700" dist="38100" dir="2700000" algn="tl" rotWithShape="0">
                  <a:schemeClr val="bg1">
                    <a:lumMod val="50000"/>
                  </a:schemeClr>
                </a:outerShdw>
              </a:effectLst>
            </a:endParaRPr>
          </a:p>
        </p:txBody>
      </p:sp>
      <p:sp>
        <p:nvSpPr>
          <p:cNvPr id="16" name="TextBox 15">
            <a:extLst>
              <a:ext uri="{FF2B5EF4-FFF2-40B4-BE49-F238E27FC236}">
                <a16:creationId xmlns:a16="http://schemas.microsoft.com/office/drawing/2014/main" id="{28582595-B929-4F20-ADB7-D2091DE6EA68}"/>
              </a:ext>
            </a:extLst>
          </p:cNvPr>
          <p:cNvSpPr txBox="1"/>
          <p:nvPr/>
        </p:nvSpPr>
        <p:spPr>
          <a:xfrm>
            <a:off x="3009900" y="2320603"/>
            <a:ext cx="6172200" cy="769441"/>
          </a:xfrm>
          <a:prstGeom prst="rect">
            <a:avLst/>
          </a:prstGeom>
          <a:noFill/>
        </p:spPr>
        <p:txBody>
          <a:bodyPr wrap="square">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Team </a:t>
            </a:r>
            <a:r>
              <a:rPr lang="en-US" sz="44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rPr>
              <a:t>VinlyRec</a:t>
            </a:r>
            <a:endPar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0" name="TextBox 9">
            <a:extLst>
              <a:ext uri="{FF2B5EF4-FFF2-40B4-BE49-F238E27FC236}">
                <a16:creationId xmlns:a16="http://schemas.microsoft.com/office/drawing/2014/main" id="{DDE748A2-590B-4015-AF6A-FE12C90D036C}"/>
              </a:ext>
            </a:extLst>
          </p:cNvPr>
          <p:cNvSpPr txBox="1"/>
          <p:nvPr/>
        </p:nvSpPr>
        <p:spPr>
          <a:xfrm>
            <a:off x="5779567" y="1770146"/>
            <a:ext cx="632866" cy="646331"/>
          </a:xfrm>
          <a:prstGeom prst="rect">
            <a:avLst/>
          </a:prstGeom>
          <a:noFill/>
        </p:spPr>
        <p:txBody>
          <a:bodyPr wrap="none" rtlCol="0">
            <a:spAutoFit/>
          </a:bodyPr>
          <a:lstStyle/>
          <a:p>
            <a:pPr algn="ctr"/>
            <a:r>
              <a:rPr lang="en-CA" sz="3600" dirty="0"/>
              <a:t>by</a:t>
            </a:r>
          </a:p>
        </p:txBody>
      </p:sp>
      <p:sp>
        <p:nvSpPr>
          <p:cNvPr id="11" name="TextBox 10">
            <a:extLst>
              <a:ext uri="{FF2B5EF4-FFF2-40B4-BE49-F238E27FC236}">
                <a16:creationId xmlns:a16="http://schemas.microsoft.com/office/drawing/2014/main" id="{9E3EBB38-5B34-4E50-8D01-1E97DC155D8D}"/>
              </a:ext>
            </a:extLst>
          </p:cNvPr>
          <p:cNvSpPr txBox="1"/>
          <p:nvPr/>
        </p:nvSpPr>
        <p:spPr>
          <a:xfrm>
            <a:off x="7931020" y="6391469"/>
            <a:ext cx="4253447" cy="369332"/>
          </a:xfrm>
          <a:prstGeom prst="rect">
            <a:avLst/>
          </a:prstGeom>
          <a:noFill/>
        </p:spPr>
        <p:txBody>
          <a:bodyPr wrap="square" rtlCol="0">
            <a:spAutoFit/>
          </a:bodyPr>
          <a:lstStyle/>
          <a:p>
            <a:pPr algn="ctr"/>
            <a:r>
              <a:rPr lang="en-CA" sz="1800" dirty="0">
                <a:solidFill>
                  <a:srgbClr val="FFFFFF"/>
                </a:solidFill>
              </a:rPr>
              <a:t>AIDI 2005-02 - CAPSTONE TERM II</a:t>
            </a:r>
            <a:endParaRPr lang="en-CA" dirty="0"/>
          </a:p>
        </p:txBody>
      </p:sp>
      <p:pic>
        <p:nvPicPr>
          <p:cNvPr id="19" name="Picture 18" descr="A picture containing graphical user interface&#10;&#10;Description automatically generated">
            <a:extLst>
              <a:ext uri="{FF2B5EF4-FFF2-40B4-BE49-F238E27FC236}">
                <a16:creationId xmlns:a16="http://schemas.microsoft.com/office/drawing/2014/main" id="{D6EF21BD-D449-48FF-A00D-C818DA31C6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01356" y="5676366"/>
            <a:ext cx="1712773" cy="654184"/>
          </a:xfrm>
          <a:prstGeom prst="rect">
            <a:avLst/>
          </a:prstGeom>
          <a:noFill/>
          <a:ln>
            <a:noFill/>
          </a:ln>
        </p:spPr>
      </p:pic>
    </p:spTree>
    <p:extLst>
      <p:ext uri="{BB962C8B-B14F-4D97-AF65-F5344CB8AC3E}">
        <p14:creationId xmlns:p14="http://schemas.microsoft.com/office/powerpoint/2010/main" val="21806563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C696120C-8151-4BDA-A5BC-10D440D29991}"/>
              </a:ext>
            </a:extLst>
          </p:cNvPr>
          <p:cNvSpPr>
            <a:spLocks noGrp="1"/>
          </p:cNvSpPr>
          <p:nvPr>
            <p:ph type="subTitle" idx="1"/>
          </p:nvPr>
        </p:nvSpPr>
        <p:spPr>
          <a:xfrm>
            <a:off x="699796" y="1623588"/>
            <a:ext cx="10842171" cy="4413317"/>
          </a:xfrm>
          <a:noFill/>
        </p:spPr>
        <p:txBody>
          <a:bodyPr>
            <a:normAutofit/>
          </a:bodyPr>
          <a:lstStyle/>
          <a:p>
            <a:pPr marL="0" indent="0" algn="l">
              <a:buNone/>
            </a:pPr>
            <a:r>
              <a:rPr lang="en-US" sz="2000" dirty="0">
                <a:cs typeface="Calibri" panose="020F0502020204030204"/>
              </a:rPr>
              <a:t>Our team is planning to develop a music recommendation system. As music streaming applications are used excessively by all the age groups across the globe, an advanced music recommendation website/platform seems to be a potential idea for the market as well as the project.</a:t>
            </a:r>
            <a:endParaRPr lang="en-US" sz="2400" dirty="0"/>
          </a:p>
          <a:p>
            <a:pPr marL="0" indent="0" algn="l">
              <a:buNone/>
            </a:pPr>
            <a:endParaRPr lang="en-US" sz="2000" dirty="0">
              <a:cs typeface="Calibri" panose="020F0502020204030204"/>
            </a:endParaRPr>
          </a:p>
          <a:p>
            <a:pPr marL="0" indent="0" algn="l">
              <a:buNone/>
            </a:pPr>
            <a:r>
              <a:rPr lang="en-US" sz="2000" dirty="0">
                <a:cs typeface="Calibri" panose="020F0502020204030204"/>
              </a:rPr>
              <a:t>The goal would be to develop an AI driven system that will provide the users the recommendations of music and advanced suggestions for songs based on their history of listening preferences. </a:t>
            </a:r>
          </a:p>
          <a:p>
            <a:pPr marL="0" indent="0" algn="l">
              <a:buNone/>
            </a:pPr>
            <a:endParaRPr lang="en-US" sz="2000" dirty="0">
              <a:cs typeface="Calibri" panose="020F0502020204030204"/>
            </a:endParaRPr>
          </a:p>
          <a:p>
            <a:pPr marL="0" indent="0" algn="l">
              <a:buNone/>
            </a:pPr>
            <a:r>
              <a:rPr lang="en-US" sz="2000" dirty="0">
                <a:cs typeface="Calibri" panose="020F0502020204030204"/>
              </a:rPr>
              <a:t>The project phases development of a user-friendly system using AI algorithms to derive the best possible results and further train the model for better accuracy for better recommendations.</a:t>
            </a:r>
          </a:p>
          <a:p>
            <a:pPr marL="0" indent="0" algn="l">
              <a:buNone/>
            </a:pPr>
            <a:endParaRPr lang="en-US" sz="2000" dirty="0">
              <a:cs typeface="Calibri" panose="020F0502020204030204"/>
            </a:endParaRPr>
          </a:p>
          <a:p>
            <a:pPr marL="0" indent="0" algn="l">
              <a:buNone/>
            </a:pPr>
            <a:r>
              <a:rPr lang="en-US" sz="2000" dirty="0">
                <a:cs typeface="Calibri" panose="020F0502020204030204"/>
              </a:rPr>
              <a:t>The codes will be pushed in the deployment phase on GitHub.</a:t>
            </a:r>
            <a:endParaRPr lang="en-US" sz="2400" dirty="0"/>
          </a:p>
          <a:p>
            <a:pPr algn="l"/>
            <a:endParaRPr lang="en-CA" sz="2000" dirty="0">
              <a:solidFill>
                <a:srgbClr val="080808"/>
              </a:solidFill>
            </a:endParaRPr>
          </a:p>
        </p:txBody>
      </p:sp>
      <p:sp>
        <p:nvSpPr>
          <p:cNvPr id="2" name="Title 1">
            <a:extLst>
              <a:ext uri="{FF2B5EF4-FFF2-40B4-BE49-F238E27FC236}">
                <a16:creationId xmlns:a16="http://schemas.microsoft.com/office/drawing/2014/main" id="{B3529EC8-42D5-445F-BA39-163F5CFBBB24}"/>
              </a:ext>
            </a:extLst>
          </p:cNvPr>
          <p:cNvSpPr>
            <a:spLocks noGrp="1"/>
          </p:cNvSpPr>
          <p:nvPr>
            <p:ph type="ctrTitle"/>
          </p:nvPr>
        </p:nvSpPr>
        <p:spPr>
          <a:xfrm>
            <a:off x="3204642" y="470063"/>
            <a:ext cx="5782716" cy="1153525"/>
          </a:xfrm>
          <a:noFill/>
        </p:spPr>
        <p:txBody>
          <a:bodyPr anchor="ctr">
            <a:normAutofit/>
          </a:bodyPr>
          <a:lstStyle/>
          <a:p>
            <a:r>
              <a:rPr lang="en-CA" sz="4400" b="1" dirty="0">
                <a:solidFill>
                  <a:srgbClr val="080808"/>
                </a:solidFill>
              </a:rPr>
              <a:t>ABOUT</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92432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C696120C-8151-4BDA-A5BC-10D440D29991}"/>
              </a:ext>
            </a:extLst>
          </p:cNvPr>
          <p:cNvSpPr>
            <a:spLocks noGrp="1"/>
          </p:cNvSpPr>
          <p:nvPr>
            <p:ph type="subTitle" idx="1"/>
          </p:nvPr>
        </p:nvSpPr>
        <p:spPr>
          <a:xfrm>
            <a:off x="699796" y="1623589"/>
            <a:ext cx="10842171" cy="1815284"/>
          </a:xfrm>
          <a:noFill/>
        </p:spPr>
        <p:txBody>
          <a:bodyPr>
            <a:normAutofit/>
          </a:bodyPr>
          <a:lstStyle/>
          <a:p>
            <a:pPr marL="342900" indent="-342900" algn="l">
              <a:lnSpc>
                <a:spcPct val="100000"/>
              </a:lnSpc>
              <a:spcBef>
                <a:spcPts val="0"/>
              </a:spcBef>
              <a:buClr>
                <a:srgbClr val="000000"/>
              </a:buClr>
              <a:buSzPts val="1600"/>
              <a:buFont typeface="Arial" panose="020B0604020202020204" pitchFamily="34" charset="0"/>
              <a:buChar char="•"/>
            </a:pPr>
            <a:r>
              <a:rPr lang="en-US" sz="2000" b="0" i="0" u="none" strike="noStrike" cap="none" dirty="0">
                <a:solidFill>
                  <a:schemeClr val="dk1"/>
                </a:solidFill>
                <a:latin typeface="Arial"/>
                <a:ea typeface="Arial"/>
                <a:cs typeface="Arial"/>
                <a:sym typeface="Arial"/>
              </a:rPr>
              <a:t>Data source - Spotify or other major streaming platforms</a:t>
            </a:r>
          </a:p>
          <a:p>
            <a:pPr marL="342900" marR="0" lvl="0" indent="-342900" algn="l" rtl="0">
              <a:lnSpc>
                <a:spcPct val="100000"/>
              </a:lnSpc>
              <a:spcBef>
                <a:spcPts val="0"/>
              </a:spcBef>
              <a:spcAft>
                <a:spcPts val="0"/>
              </a:spcAft>
              <a:buClr>
                <a:srgbClr val="000000"/>
              </a:buClr>
              <a:buSzPts val="1600"/>
              <a:buFont typeface="Arial" panose="020B0604020202020204" pitchFamily="34" charset="0"/>
              <a:buChar char="•"/>
            </a:pPr>
            <a:r>
              <a:rPr lang="en-US" sz="2000" b="0" i="0" u="none" strike="noStrike" cap="none" dirty="0">
                <a:solidFill>
                  <a:schemeClr val="dk1"/>
                </a:solidFill>
                <a:latin typeface="Arial"/>
                <a:ea typeface="Arial"/>
                <a:cs typeface="Arial"/>
                <a:sym typeface="Arial"/>
              </a:rPr>
              <a:t>Python (programming - AI model)</a:t>
            </a:r>
          </a:p>
          <a:p>
            <a:pPr marL="342900" marR="0" lvl="0" indent="-342900" algn="l" rtl="0">
              <a:lnSpc>
                <a:spcPct val="100000"/>
              </a:lnSpc>
              <a:spcBef>
                <a:spcPts val="0"/>
              </a:spcBef>
              <a:spcAft>
                <a:spcPts val="0"/>
              </a:spcAft>
              <a:buClr>
                <a:srgbClr val="000000"/>
              </a:buClr>
              <a:buSzPts val="1600"/>
              <a:buFont typeface="Arial" panose="020B0604020202020204" pitchFamily="34" charset="0"/>
              <a:buChar char="•"/>
            </a:pPr>
            <a:r>
              <a:rPr lang="en-US" sz="2000" b="0" i="0" u="none" strike="noStrike" cap="none" dirty="0">
                <a:solidFill>
                  <a:schemeClr val="dk1"/>
                </a:solidFill>
                <a:latin typeface="Arial"/>
                <a:ea typeface="Arial"/>
                <a:cs typeface="Arial"/>
                <a:sym typeface="Arial"/>
              </a:rPr>
              <a:t>Azure/GCP/AWS (Cloud service – Yet to be finalized)</a:t>
            </a:r>
          </a:p>
          <a:p>
            <a:pPr marL="342900" marR="0" lvl="0" indent="-342900" algn="l" rtl="0">
              <a:lnSpc>
                <a:spcPct val="100000"/>
              </a:lnSpc>
              <a:spcBef>
                <a:spcPts val="0"/>
              </a:spcBef>
              <a:spcAft>
                <a:spcPts val="0"/>
              </a:spcAft>
              <a:buClr>
                <a:srgbClr val="000000"/>
              </a:buClr>
              <a:buSzPts val="1600"/>
              <a:buFont typeface="Arial" panose="020B0604020202020204" pitchFamily="34" charset="0"/>
              <a:buChar char="•"/>
            </a:pPr>
            <a:r>
              <a:rPr lang="en-US" sz="2000" b="0" i="0" u="none" strike="noStrike" cap="none" dirty="0" err="1">
                <a:solidFill>
                  <a:schemeClr val="dk1"/>
                </a:solidFill>
                <a:latin typeface="Arial"/>
                <a:ea typeface="Arial"/>
                <a:cs typeface="Arial"/>
                <a:sym typeface="Arial"/>
              </a:rPr>
              <a:t>Github</a:t>
            </a:r>
            <a:r>
              <a:rPr lang="en-US" sz="2000" b="0" i="0" u="none" strike="noStrike" cap="none" dirty="0">
                <a:solidFill>
                  <a:schemeClr val="dk1"/>
                </a:solidFill>
                <a:latin typeface="Arial"/>
                <a:ea typeface="Arial"/>
                <a:cs typeface="Arial"/>
                <a:sym typeface="Arial"/>
              </a:rPr>
              <a:t> (Version control)</a:t>
            </a:r>
            <a:endParaRPr lang="en-US" sz="1800" b="0" i="0" u="none" strike="noStrike" cap="none" dirty="0">
              <a:solidFill>
                <a:srgbClr val="000000"/>
              </a:solidFill>
              <a:latin typeface="Arial"/>
              <a:ea typeface="Arial"/>
              <a:cs typeface="Arial"/>
              <a:sym typeface="Arial"/>
            </a:endParaRPr>
          </a:p>
        </p:txBody>
      </p:sp>
      <p:sp>
        <p:nvSpPr>
          <p:cNvPr id="2" name="Title 1">
            <a:extLst>
              <a:ext uri="{FF2B5EF4-FFF2-40B4-BE49-F238E27FC236}">
                <a16:creationId xmlns:a16="http://schemas.microsoft.com/office/drawing/2014/main" id="{B3529EC8-42D5-445F-BA39-163F5CFBBB24}"/>
              </a:ext>
            </a:extLst>
          </p:cNvPr>
          <p:cNvSpPr>
            <a:spLocks noGrp="1"/>
          </p:cNvSpPr>
          <p:nvPr>
            <p:ph type="ctrTitle"/>
          </p:nvPr>
        </p:nvSpPr>
        <p:spPr>
          <a:xfrm>
            <a:off x="2812190" y="244332"/>
            <a:ext cx="6617382" cy="1153525"/>
          </a:xfrm>
          <a:noFill/>
        </p:spPr>
        <p:txBody>
          <a:bodyPr anchor="ctr">
            <a:normAutofit/>
          </a:bodyPr>
          <a:lstStyle/>
          <a:p>
            <a:r>
              <a:rPr lang="en-CA" sz="4400" b="1" dirty="0">
                <a:solidFill>
                  <a:srgbClr val="080808"/>
                </a:solidFill>
              </a:rPr>
              <a:t>TECHNOLOGIES TO BE USED</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itle 1">
            <a:extLst>
              <a:ext uri="{FF2B5EF4-FFF2-40B4-BE49-F238E27FC236}">
                <a16:creationId xmlns:a16="http://schemas.microsoft.com/office/drawing/2014/main" id="{5C19E981-3ED2-4C31-90A9-642BE8F466E6}"/>
              </a:ext>
            </a:extLst>
          </p:cNvPr>
          <p:cNvSpPr txBox="1">
            <a:spLocks/>
          </p:cNvSpPr>
          <p:nvPr/>
        </p:nvSpPr>
        <p:spPr>
          <a:xfrm>
            <a:off x="2812190" y="3368184"/>
            <a:ext cx="6617382" cy="115352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sz="4400" b="1" dirty="0">
                <a:solidFill>
                  <a:srgbClr val="080808"/>
                </a:solidFill>
              </a:rPr>
              <a:t>NEXT STEPS</a:t>
            </a:r>
          </a:p>
        </p:txBody>
      </p:sp>
      <p:sp>
        <p:nvSpPr>
          <p:cNvPr id="17" name="Subtitle 2">
            <a:extLst>
              <a:ext uri="{FF2B5EF4-FFF2-40B4-BE49-F238E27FC236}">
                <a16:creationId xmlns:a16="http://schemas.microsoft.com/office/drawing/2014/main" id="{BBCCA323-E665-4E79-899E-22FBC8FDE01A}"/>
              </a:ext>
            </a:extLst>
          </p:cNvPr>
          <p:cNvSpPr txBox="1">
            <a:spLocks/>
          </p:cNvSpPr>
          <p:nvPr/>
        </p:nvSpPr>
        <p:spPr>
          <a:xfrm>
            <a:off x="674914" y="4639535"/>
            <a:ext cx="10842171" cy="1815284"/>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marR="0" lvl="0" indent="-342900" algn="l" rtl="0">
              <a:lnSpc>
                <a:spcPct val="100000"/>
              </a:lnSpc>
              <a:spcBef>
                <a:spcPts val="0"/>
              </a:spcBef>
              <a:spcAft>
                <a:spcPts val="0"/>
              </a:spcAft>
              <a:buClr>
                <a:srgbClr val="000000"/>
              </a:buClr>
              <a:buSzPts val="1600"/>
              <a:buFont typeface="Arial" panose="020B0604020202020204" pitchFamily="34" charset="0"/>
              <a:buChar char="•"/>
            </a:pPr>
            <a:r>
              <a:rPr lang="en-US" sz="2000" b="0" i="0" u="none" strike="noStrike" cap="none" dirty="0">
                <a:solidFill>
                  <a:schemeClr val="dk1"/>
                </a:solidFill>
                <a:latin typeface="Arial"/>
                <a:ea typeface="Arial"/>
                <a:cs typeface="Arial"/>
                <a:sym typeface="Arial"/>
              </a:rPr>
              <a:t>Familiarize with potential technology</a:t>
            </a:r>
          </a:p>
          <a:p>
            <a:pPr marL="342900" marR="0" lvl="0" indent="-342900" algn="l" rtl="0">
              <a:lnSpc>
                <a:spcPct val="100000"/>
              </a:lnSpc>
              <a:spcBef>
                <a:spcPts val="0"/>
              </a:spcBef>
              <a:spcAft>
                <a:spcPts val="0"/>
              </a:spcAft>
              <a:buClr>
                <a:srgbClr val="000000"/>
              </a:buClr>
              <a:buSzPts val="1600"/>
              <a:buFont typeface="Arial" panose="020B0604020202020204" pitchFamily="34" charset="0"/>
              <a:buChar char="•"/>
            </a:pPr>
            <a:r>
              <a:rPr lang="en-US" sz="2000" b="0" i="0" u="none" strike="noStrike" cap="none" dirty="0">
                <a:solidFill>
                  <a:schemeClr val="dk1"/>
                </a:solidFill>
                <a:latin typeface="Arial"/>
                <a:ea typeface="Arial"/>
                <a:cs typeface="Arial"/>
                <a:sym typeface="Arial"/>
              </a:rPr>
              <a:t>Designing the framework for the end product – website/app</a:t>
            </a:r>
          </a:p>
          <a:p>
            <a:pPr marL="342900" marR="0" lvl="0" indent="-342900" algn="l" rtl="0">
              <a:lnSpc>
                <a:spcPct val="100000"/>
              </a:lnSpc>
              <a:spcBef>
                <a:spcPts val="0"/>
              </a:spcBef>
              <a:spcAft>
                <a:spcPts val="0"/>
              </a:spcAft>
              <a:buClr>
                <a:srgbClr val="000000"/>
              </a:buClr>
              <a:buSzPts val="1600"/>
              <a:buFont typeface="Arial" panose="020B0604020202020204" pitchFamily="34" charset="0"/>
              <a:buChar char="•"/>
            </a:pPr>
            <a:r>
              <a:rPr lang="en-US" sz="2000" b="0" i="0" u="none" strike="noStrike" cap="none" dirty="0">
                <a:solidFill>
                  <a:schemeClr val="dk1"/>
                </a:solidFill>
                <a:latin typeface="Arial"/>
                <a:ea typeface="Arial"/>
                <a:cs typeface="Arial"/>
                <a:sym typeface="Arial"/>
              </a:rPr>
              <a:t>Defining database – SQLite or MongoDB (or any DB that works the best)</a:t>
            </a:r>
          </a:p>
          <a:p>
            <a:pPr marL="342900" marR="0" lvl="0" indent="-342900" algn="l" rtl="0">
              <a:lnSpc>
                <a:spcPct val="100000"/>
              </a:lnSpc>
              <a:spcBef>
                <a:spcPts val="0"/>
              </a:spcBef>
              <a:spcAft>
                <a:spcPts val="0"/>
              </a:spcAft>
              <a:buClr>
                <a:srgbClr val="000000"/>
              </a:buClr>
              <a:buSzPts val="1600"/>
              <a:buFont typeface="Arial" panose="020B0604020202020204" pitchFamily="34" charset="0"/>
              <a:buChar char="•"/>
            </a:pPr>
            <a:r>
              <a:rPr lang="en-US" sz="2000" dirty="0">
                <a:solidFill>
                  <a:schemeClr val="dk1"/>
                </a:solidFill>
                <a:latin typeface="Arial"/>
                <a:ea typeface="Arial"/>
                <a:cs typeface="Arial"/>
                <a:sym typeface="Arial"/>
              </a:rPr>
              <a:t>Defining and optimization of the AI model for better recommendation</a:t>
            </a:r>
            <a:endParaRPr lang="en-US"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90362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lan Cross: The vinyl resurrection is in trouble. Is it over for LPs? For  Canadians, it might be - National | Globalnews.ca">
            <a:extLst>
              <a:ext uri="{FF2B5EF4-FFF2-40B4-BE49-F238E27FC236}">
                <a16:creationId xmlns:a16="http://schemas.microsoft.com/office/drawing/2014/main" id="{608C2AD0-93B8-4970-9FC1-3D75B7923CF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6551" b="9179"/>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15775B-BCA8-4A29-A407-477326EF4E34}"/>
              </a:ext>
            </a:extLst>
          </p:cNvPr>
          <p:cNvSpPr txBox="1"/>
          <p:nvPr/>
        </p:nvSpPr>
        <p:spPr>
          <a:xfrm>
            <a:off x="1358822" y="2015711"/>
            <a:ext cx="9474356" cy="1862048"/>
          </a:xfrm>
          <a:prstGeom prst="rect">
            <a:avLst/>
          </a:prstGeom>
          <a:noFill/>
        </p:spPr>
        <p:txBody>
          <a:bodyPr wrap="square">
            <a:spAutoFit/>
          </a:bodyPr>
          <a:lstStyle/>
          <a:p>
            <a:pPr algn="ctr"/>
            <a:r>
              <a:rPr lang="en-US" sz="11500" b="1" dirty="0">
                <a:ln w="9525">
                  <a:solidFill>
                    <a:schemeClr val="bg1"/>
                  </a:solidFill>
                  <a:prstDash val="solid"/>
                </a:ln>
                <a:effectLst>
                  <a:outerShdw blurRad="12700" dist="38100" dir="2700000" algn="tl" rotWithShape="0">
                    <a:schemeClr val="bg1">
                      <a:lumMod val="50000"/>
                    </a:schemeClr>
                  </a:outerShdw>
                </a:effectLst>
              </a:rPr>
              <a:t>THANK YOU !</a:t>
            </a:r>
            <a:endParaRPr lang="en-CA" sz="11500" b="1" dirty="0">
              <a:ln w="9525">
                <a:solidFill>
                  <a:schemeClr val="bg1"/>
                </a:solidFill>
                <a:prstDash val="solid"/>
              </a:ln>
              <a:effectLst>
                <a:outerShdw blurRad="12700" dist="38100" dir="2700000" algn="tl" rotWithShape="0">
                  <a:schemeClr val="bg1">
                    <a:lumMod val="50000"/>
                  </a:schemeClr>
                </a:outerShdw>
              </a:effectLst>
            </a:endParaRPr>
          </a:p>
        </p:txBody>
      </p:sp>
      <p:sp>
        <p:nvSpPr>
          <p:cNvPr id="16" name="TextBox 15">
            <a:extLst>
              <a:ext uri="{FF2B5EF4-FFF2-40B4-BE49-F238E27FC236}">
                <a16:creationId xmlns:a16="http://schemas.microsoft.com/office/drawing/2014/main" id="{28582595-B929-4F20-ADB7-D2091DE6EA68}"/>
              </a:ext>
            </a:extLst>
          </p:cNvPr>
          <p:cNvSpPr txBox="1"/>
          <p:nvPr/>
        </p:nvSpPr>
        <p:spPr>
          <a:xfrm>
            <a:off x="3009900" y="4018774"/>
            <a:ext cx="6172200" cy="523220"/>
          </a:xfrm>
          <a:prstGeom prst="rect">
            <a:avLst/>
          </a:prstGeom>
          <a:noFill/>
        </p:spPr>
        <p:txBody>
          <a:bodyPr wrap="square">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Team </a:t>
            </a:r>
            <a:r>
              <a:rPr lang="en-US" sz="28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rPr>
              <a:t>VinlyRec</a:t>
            </a:r>
            <a:endPar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981834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249</Words>
  <Application>Microsoft Office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ABOUT</vt:lpstr>
      <vt:lpstr>TECHNOLOGIES TO BE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Devangraj sanjay Vaidya</dc:creator>
  <cp:lastModifiedBy>Devangraj sanjay Vaidya</cp:lastModifiedBy>
  <cp:revision>1</cp:revision>
  <dcterms:created xsi:type="dcterms:W3CDTF">2022-02-01T00:07:01Z</dcterms:created>
  <dcterms:modified xsi:type="dcterms:W3CDTF">2022-02-01T01:25:20Z</dcterms:modified>
</cp:coreProperties>
</file>