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9" r:id="rId2"/>
    <p:sldId id="268" r:id="rId3"/>
    <p:sldId id="257" r:id="rId4"/>
    <p:sldId id="256" r:id="rId5"/>
    <p:sldId id="267" r:id="rId6"/>
    <p:sldId id="258" r:id="rId7"/>
    <p:sldId id="263" r:id="rId8"/>
    <p:sldId id="259" r:id="rId9"/>
    <p:sldId id="264" r:id="rId10"/>
    <p:sldId id="260" r:id="rId11"/>
    <p:sldId id="265" r:id="rId12"/>
    <p:sldId id="261" r:id="rId13"/>
    <p:sldId id="266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097A-4995-4378-93C8-FEB05AB29671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36CFC-3B15-4993-B5EE-794FC5E6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36CFC-3B15-4993-B5EE-794FC5E618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36CFC-3B15-4993-B5EE-794FC5E61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36CFC-3B15-4993-B5EE-794FC5E61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DE18-E318-42D8-999A-4EC2B0A1495C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79A5-E717-4C99-8C30-DB460D6325C2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2CE6-11D7-40FD-946E-682B7D7D6610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C39E-5039-4952-B004-930CC8721491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50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BDA8-AF5C-454A-82FA-B364633464D7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0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0A7-9E2D-4A20-BBF9-F1592750EED6}" type="datetime1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4D4B-848A-4A81-8CDC-EE40319E7432}" type="datetime1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29EB-DE0D-4F9E-BC15-34678C61A34B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6741C-2EB3-4308-A691-CC1ED3B37B08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3DF2-7BCF-424C-968E-D279B33267E2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52BC-F271-44AB-8DF0-772741FB709B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B3CB-D652-4A94-AD4B-93F4C62E9F77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F80A-8A61-4D4A-A23E-D0AF54434FF0}" type="datetime1">
              <a:rPr lang="en-US" smtClean="0"/>
              <a:t>04-Oct-18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21EA-C245-458B-883C-A7326769229C}" type="datetime1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FCE-C774-44FB-BDC1-5EF60BAF5964}" type="datetime1">
              <a:rPr lang="en-US" smtClean="0"/>
              <a:t>04-Oct-18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6731-5DC8-4D43-BB40-2EACCEFE535A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0101-556A-46A0-BA68-70AAB1D62835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9065-40BB-4D40-8EB2-957CDE7998AD}" type="datetime1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121F-971E-460E-9AC6-26214704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eekly.com/tip/Step-by-step-aircrack-tutorial-for-Wi-Fi-penetration-testing" TargetMode="External"/><Relationship Id="rId2" Type="http://schemas.openxmlformats.org/officeDocument/2006/relationships/hyperlink" Target="http://aircrack-ng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74" y="753227"/>
            <a:ext cx="7506417" cy="108093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Sarvajanik College of Engineering &amp; Technology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056402"/>
              </p:ext>
            </p:extLst>
          </p:nvPr>
        </p:nvGraphicFramePr>
        <p:xfrm>
          <a:off x="785558" y="2293937"/>
          <a:ext cx="9613902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509842"/>
                <a:gridCol w="7199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Computer Engineering (Shift-I)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Subject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Cyber Security (2150002)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Faculty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Prof. </a:t>
                      </a:r>
                      <a:r>
                        <a:rPr lang="en-US" sz="2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Jaydeep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Barad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Aircrack-ng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Submitted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Jainam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Shah           160420107051</a:t>
                      </a:r>
                    </a:p>
                    <a:p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Roma Shah              160420107052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</a:t>
            </a:fld>
            <a:endParaRPr lang="en-US"/>
          </a:p>
        </p:txBody>
      </p:sp>
      <p:pic>
        <p:nvPicPr>
          <p:cNvPr id="6" name="Shape 267"/>
          <p:cNvPicPr/>
          <p:nvPr/>
        </p:nvPicPr>
        <p:blipFill>
          <a:blip r:embed="rId3"/>
          <a:stretch/>
        </p:blipFill>
        <p:spPr>
          <a:xfrm>
            <a:off x="337538" y="838476"/>
            <a:ext cx="896040" cy="910440"/>
          </a:xfrm>
          <a:prstGeom prst="rect">
            <a:avLst/>
          </a:prstGeom>
          <a:ln>
            <a:noFill/>
          </a:ln>
        </p:spPr>
      </p:pic>
      <p:pic>
        <p:nvPicPr>
          <p:cNvPr id="7" name="Shape 268"/>
          <p:cNvPicPr/>
          <p:nvPr/>
        </p:nvPicPr>
        <p:blipFill>
          <a:blip r:embed="rId4"/>
          <a:stretch/>
        </p:blipFill>
        <p:spPr>
          <a:xfrm>
            <a:off x="9058388" y="776556"/>
            <a:ext cx="1034280" cy="103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Aireplay</a:t>
            </a:r>
            <a:r>
              <a:rPr lang="en-US" dirty="0" smtClean="0"/>
              <a:t>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114675"/>
            <a:ext cx="9613861" cy="2892951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Aireplay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used to inject frames.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primary function is to generate traffic for the later use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for cracking the WEP and WPA-PSK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keys.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different attacks which can cause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deauthentications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purpose of capturing WPA handshake data, fake authentications, Interactive packet replay, hand-crafted ARP request injection and ARP-request reinjection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321" y="2339755"/>
            <a:ext cx="8463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Step-3: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aireplay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-ng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deauthenticate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wireless client</a:t>
            </a:r>
          </a:p>
        </p:txBody>
      </p:sp>
    </p:spTree>
    <p:extLst>
      <p:ext uri="{BB962C8B-B14F-4D97-AF65-F5344CB8AC3E}">
        <p14:creationId xmlns:p14="http://schemas.microsoft.com/office/powerpoint/2010/main" val="2547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Aireplay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1" r="25940" b="38603"/>
          <a:stretch/>
        </p:blipFill>
        <p:spPr>
          <a:xfrm>
            <a:off x="296868" y="2201654"/>
            <a:ext cx="11050686" cy="42890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</a:t>
            </a:r>
            <a:r>
              <a:rPr lang="en-US" dirty="0" smtClean="0"/>
              <a:t>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279848"/>
            <a:ext cx="9613861" cy="28637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Aircrack-ng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an 802.11 WEP and WPA/WPA2-PSK key cracking program.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can recover the WEP key once enough encrypted packets have been captured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airodump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uses a password list to obtain the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password.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</a:p>
          <a:p>
            <a:pPr marL="0" indent="0" algn="ctr">
              <a:buNone/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-ng [options] &lt;capture file(s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)&gt;</a:t>
            </a:r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321" y="2277162"/>
            <a:ext cx="9613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Step-4:Run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-ng to crack the pre-shared key using the authentication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handshake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3" y="2113613"/>
            <a:ext cx="10096061" cy="4513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http://aircrack-ng.org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www.computerweekly.com/tip/Step-by-step-aircrack-tutorial-for-Wi-Fi-penetration-testing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57612" y="2643188"/>
            <a:ext cx="4753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Adobe Garamond Pro Bold" panose="02020702060506020403" pitchFamily="18" charset="0"/>
                <a:cs typeface="Calibri" panose="020F0502020204030204" pitchFamily="34" charset="0"/>
              </a:rPr>
              <a:t>Thank You</a:t>
            </a:r>
            <a:endParaRPr lang="en-US" sz="8000" i="1" dirty="0">
              <a:latin typeface="Adobe Garamond Pro Bold" panose="020207020605060204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to Crack </a:t>
            </a:r>
            <a:r>
              <a:rPr lang="en-US" dirty="0" err="1" smtClean="0"/>
              <a:t>Wifi</a:t>
            </a:r>
            <a:r>
              <a:rPr lang="en-US" dirty="0" smtClean="0"/>
              <a:t> Password, Step By Step</a:t>
            </a:r>
          </a:p>
          <a:p>
            <a:r>
              <a:rPr lang="en-US" dirty="0" err="1" smtClean="0"/>
              <a:t>Airmon</a:t>
            </a:r>
            <a:r>
              <a:rPr lang="en-US" dirty="0" smtClean="0"/>
              <a:t>-ng</a:t>
            </a:r>
          </a:p>
          <a:p>
            <a:r>
              <a:rPr lang="en-US" dirty="0" err="1" smtClean="0"/>
              <a:t>Airodump</a:t>
            </a:r>
            <a:r>
              <a:rPr lang="en-US" dirty="0" smtClean="0"/>
              <a:t>-ng</a:t>
            </a:r>
          </a:p>
          <a:p>
            <a:r>
              <a:rPr lang="en-US" dirty="0" err="1" smtClean="0"/>
              <a:t>Aireplay</a:t>
            </a:r>
            <a:r>
              <a:rPr lang="en-US" dirty="0" smtClean="0"/>
              <a:t>-ng</a:t>
            </a:r>
          </a:p>
          <a:p>
            <a:r>
              <a:rPr lang="en-US" dirty="0" smtClean="0"/>
              <a:t>Aircrack-ng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00313"/>
            <a:ext cx="8163642" cy="3943349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is a complete suite of tools to assess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network security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is a network software suite consisting of a detector, packet sniffer,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WPA/WPA2-PSK cracker and analysis tool for 802.11 wireless LANs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with any wireless network interface controller whose driver supports raw monitoring mode and can sniff 802.11a, 802.11b and 802.11g traffic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developed by Thomas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d'Otreppe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Bouvette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06" y="3333096"/>
            <a:ext cx="2870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321" y="2536898"/>
            <a:ext cx="8315761" cy="35993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focuses on different areas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security: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Monitoring: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Packet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capture and export of data to text files for further processing by third party tools.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Attacking: Replay attacks,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de-authentication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fake access points and others via packet injection.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Testing: Checking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cards and driver capabilities (capture and injection).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Cracking: WEP and WPA PSK (WPA 1 and 2).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25" y="3347384"/>
            <a:ext cx="2870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Obtain </a:t>
            </a:r>
            <a:r>
              <a:rPr lang="en-US" dirty="0" err="1" smtClean="0"/>
              <a:t>Wifi</a:t>
            </a:r>
            <a:r>
              <a:rPr lang="en-US" dirty="0" smtClean="0"/>
              <a:t> Password,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751211"/>
            <a:ext cx="9613861" cy="317810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wireless interface in monitor mode on the specific AP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airodump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on AP channel with filter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bssid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collect authentication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handshake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aireplay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-ng to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deauthenticate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wireless client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-ng to crack the pre-shared key using the authentication handshake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Airmon</a:t>
            </a:r>
            <a:r>
              <a:rPr lang="en-US" dirty="0" smtClean="0"/>
              <a:t>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506" y="3214687"/>
            <a:ext cx="10072688" cy="3171826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Airmon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-ng script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used to enable monitor mode on wireless interfaces. It may also be used to go back from monitor mode to managed mode.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airmon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command without parameters will show the interfaces status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</a:p>
          <a:p>
            <a:pPr marL="0" indent="0" algn="ctr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airmon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start|stop|check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&lt;interface&gt; [channel or frequency]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487" y="2336874"/>
            <a:ext cx="10372726" cy="77780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Step-1: Start the wireless interface in monitor mode on the specific AP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Airmon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116529"/>
            <a:ext cx="11597856" cy="44590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Airodump</a:t>
            </a:r>
            <a:r>
              <a:rPr lang="en-US" dirty="0" smtClean="0"/>
              <a:t>-ng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0320" y="3343275"/>
            <a:ext cx="9613862" cy="2807226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Airodump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is used for packet capturing of raw 802.11 frames and is particularly suitable for collecting WEP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(Initialization Vector) for the intent of using them with </a:t>
            </a:r>
            <a:r>
              <a:rPr lang="en-US" u="sng" dirty="0" err="1">
                <a:latin typeface="Calibri" panose="020F0502020204030204" pitchFamily="34" charset="0"/>
                <a:cs typeface="Calibri" panose="020F0502020204030204" pitchFamily="34" charset="0"/>
              </a:rPr>
              <a:t>aircrack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-ng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Additionally,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airodump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-ng writes out several files containing the details of all access points and clients seen.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</a:p>
          <a:p>
            <a:pPr marL="0" indent="0" algn="ctr">
              <a:buNone/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airodump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-ng &lt;options&gt; &lt;interface&gt;[,&lt;interface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&gt;,...]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0319" y="2265555"/>
            <a:ext cx="9613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Step-2:Start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airodump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-ng on AP channel with filter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bssid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collect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authentication handshake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84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Airodump</a:t>
            </a:r>
            <a:r>
              <a:rPr lang="en-US" dirty="0" smtClean="0"/>
              <a:t>-ng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 b="73658"/>
          <a:stretch/>
        </p:blipFill>
        <p:spPr>
          <a:xfrm>
            <a:off x="439132" y="2209800"/>
            <a:ext cx="10076467" cy="419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121F-971E-460E-9AC6-26214704918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2" y="2743200"/>
            <a:ext cx="10076467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257</TotalTime>
  <Words>551</Words>
  <Application>Microsoft Office PowerPoint</Application>
  <PresentationFormat>Widescreen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Garamond Pro Bold</vt:lpstr>
      <vt:lpstr>Arial</vt:lpstr>
      <vt:lpstr>Calibri</vt:lpstr>
      <vt:lpstr>Trebuchet MS</vt:lpstr>
      <vt:lpstr>Berlin</vt:lpstr>
      <vt:lpstr>Sarvajanik College of Engineering &amp; Technology</vt:lpstr>
      <vt:lpstr>Contents</vt:lpstr>
      <vt:lpstr>Introduction</vt:lpstr>
      <vt:lpstr>Introduction</vt:lpstr>
      <vt:lpstr>How to Obtain Wifi Password, Step By Step</vt:lpstr>
      <vt:lpstr>Airmon-ng</vt:lpstr>
      <vt:lpstr>Airmon-ng</vt:lpstr>
      <vt:lpstr>Airodump-ng</vt:lpstr>
      <vt:lpstr>Airodump-ng</vt:lpstr>
      <vt:lpstr>Aireplay-ng</vt:lpstr>
      <vt:lpstr>Aireplay-ng</vt:lpstr>
      <vt:lpstr>Aircrack-ng</vt:lpstr>
      <vt:lpstr>Aircrack-ng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Jainam Shah</dc:creator>
  <cp:lastModifiedBy>Jainam Shah</cp:lastModifiedBy>
  <cp:revision>24</cp:revision>
  <dcterms:created xsi:type="dcterms:W3CDTF">2018-09-17T16:47:07Z</dcterms:created>
  <dcterms:modified xsi:type="dcterms:W3CDTF">2018-10-04T18:19:48Z</dcterms:modified>
</cp:coreProperties>
</file>