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A88B-22CD-494E-90BF-139DE13994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30C9-79B4-1549-AD20-6016CDC1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5D8FF-17CF-4666-B121-FF4B2B4C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DA8499-FE63-48C2-8E7D-D9B9B81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377473-1CE1-4076-8467-FB0EF00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044C06-6772-48BA-BB40-FB3B223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B8A39-C50C-4DA7-9F8B-92B9E9F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43A93-0521-4643-B348-40C47410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C66203-46F2-4F74-87BA-7B766095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3633A2-290A-4E8E-9A6F-5495ED7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F8A964-9F15-4499-B909-63CA4A94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12555C-9FAF-482F-A5F0-29AF5270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0414020-62A2-4262-A9F5-D07C43964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E6D787-DB79-4669-92C5-8732F3B2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47F533-B5AB-44BC-9938-E49184C8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6CB5D9-AF66-4822-AED1-6F7B4CFC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6D79AC-366E-45BF-AA94-F14DE127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1817E-11D8-4593-8BD3-0696CF2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3C5D0A-EC09-42CD-A295-37B20836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645B4E-F930-4E5E-9D16-197C0C54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220B2A-B898-4E0C-8F30-EAAC672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9E0A9-C4DF-4771-8917-E0F416BE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75FC2-7BF6-4C38-A3C3-F4B02EB4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4F6A6A-0023-4B94-92E4-01F9E9E7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4D8A63-6903-4A8F-A7CB-879FB0E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BB782C-3491-405B-9A7F-BF41608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A2F118-B7E3-4F18-A435-C70B28C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EB6F3-4E4C-4FE4-80F2-8358513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F9E8A-6204-4683-A9F8-72C03ABE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6FF2FD-E2C5-44F7-88A4-AE30C75E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69A63B-E6AE-48D9-AC66-C485E73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1E7643-FE90-4401-A647-5B67954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5C4E17-39DC-41D9-849D-53F6273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2DB8E-0218-426E-B5CE-418537DD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AC2142-3A35-4184-A7F5-29FC6CA3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A449F3-8261-4140-BF42-DA61F59C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126FD6-30CC-4F27-996B-59F3A7AB3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469C01-42BB-43E0-9266-FBDCD681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CB385D-6D96-4FBB-80E2-5CA7B7A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B14137-6163-455D-B311-385E0F57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D998AA-37F1-4F9D-AB19-D08DB91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F844B-1B69-44AB-B9E0-4B92C65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BCA1F-2824-4DAE-BD56-0D02986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09EF1-287B-4781-B58D-9FFF42B4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731459-FD06-4763-A22D-F743704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FAACEE-86BC-4B72-A9EC-73BFB7AD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D6C6E8-15C6-47C8-AF83-34179258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B9D180-5DBB-4449-905E-5E3BA74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2BCA8-D670-406B-A650-1611E479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48FD2-9A85-4CB0-A21B-536BD4BC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23C60F-E454-4949-9A0A-F020A49B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D15136-814F-4DF7-8E04-83BAC0C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B2319F-0DE5-4306-95A3-4C123282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A1457E-2C4D-408C-ADD7-D09F0E7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DE652-5887-47DB-AE9C-4D2631B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71C2C1-F69F-4CDA-8710-3AA541A4A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835961-A81E-4492-84A2-BEBD8970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3360E4-66C3-48C7-AA17-45498E2E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BF48DE-BC4C-49ED-8906-03F2567F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7374AB-8EFC-4048-BC31-0A14F294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55AE4B-B6DF-4A1F-9744-4687B66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0E78B-7B89-4FA9-BDAE-F78B00A0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3AE626-521E-48F7-BA88-0424312E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68-6B25-4D20-8962-4FA881C732E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75EC2F-353A-4143-86F3-7A6013F6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4BA746-70DA-43CC-A97B-7228BF97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9797142" cy="2387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Insignificant Role of Photochemical Oxidation in Indoor Environments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0830"/>
            <a:ext cx="9144000" cy="610264"/>
          </a:xfrm>
        </p:spPr>
        <p:txBody>
          <a:bodyPr>
            <a:normAutofit/>
          </a:bodyPr>
          <a:lstStyle/>
          <a:p>
            <a:r>
              <a:rPr lang="en-US" dirty="0" smtClean="0"/>
              <a:t>Joshua L Cox and Joshua </a:t>
            </a:r>
            <a:r>
              <a:rPr lang="en-US" dirty="0"/>
              <a:t>D </a:t>
            </a:r>
            <a:r>
              <a:rPr lang="en-US" dirty="0" smtClean="0"/>
              <a:t>Shutter</a:t>
            </a:r>
            <a:endParaRPr lang="en-US" dirty="0"/>
          </a:p>
          <a:p>
            <a:endParaRPr lang="en-US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  <a:latin typeface="Arial"/>
                <a:cs typeface="Arial"/>
              </a:rPr>
              <a:t>Indoor vs Outdoor Air</a:t>
            </a:r>
            <a:endParaRPr lang="en-US" sz="3600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r>
              <a:rPr lang="en-US" dirty="0" smtClean="0"/>
              <a:t>Since deposition and re-emission of chemical </a:t>
            </a:r>
            <a:r>
              <a:rPr lang="en-US" smtClean="0"/>
              <a:t>species onto indoor </a:t>
            </a:r>
            <a:r>
              <a:rPr lang="en-US" dirty="0" smtClean="0"/>
              <a:t>surfaces are a major process affecting indoor air, the rate of these processes is </a:t>
            </a:r>
            <a:r>
              <a:rPr lang="en-US" smtClean="0"/>
              <a:t>little quantified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  <a:latin typeface="Arial"/>
                <a:cs typeface="Arial"/>
              </a:rPr>
              <a:t>Indoor Flux Measurement Idea</a:t>
            </a:r>
            <a:endParaRPr lang="en-US" sz="3600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9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Insignificant Role of Photochemical Oxidation in Indoor Environments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Cox</dc:creator>
  <cp:lastModifiedBy>Joshua Shutter</cp:lastModifiedBy>
  <cp:revision>46</cp:revision>
  <dcterms:created xsi:type="dcterms:W3CDTF">2017-11-16T17:54:24Z</dcterms:created>
  <dcterms:modified xsi:type="dcterms:W3CDTF">2017-12-03T22:02:34Z</dcterms:modified>
</cp:coreProperties>
</file>