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61" r:id="rId7"/>
    <p:sldId id="259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AC90-F519-428A-A639-CA9214C19CFA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15C3-45CA-4621-BEDD-A132ECE5236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AC90-F519-428A-A639-CA9214C19CFA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15C3-45CA-4621-BEDD-A132ECE5236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AC90-F519-428A-A639-CA9214C19CFA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15C3-45CA-4621-BEDD-A132ECE5236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AC90-F519-428A-A639-CA9214C19CFA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15C3-45CA-4621-BEDD-A132ECE5236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AC90-F519-428A-A639-CA9214C19CFA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15C3-45CA-4621-BEDD-A132ECE5236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AC90-F519-428A-A639-CA9214C19CFA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15C3-45CA-4621-BEDD-A132ECE5236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AC90-F519-428A-A639-CA9214C19CFA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15C3-45CA-4621-BEDD-A132ECE5236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AC90-F519-428A-A639-CA9214C19CFA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15C3-45CA-4621-BEDD-A132ECE5236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AC90-F519-428A-A639-CA9214C19CFA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15C3-45CA-4621-BEDD-A132ECE5236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AC90-F519-428A-A639-CA9214C19CFA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15C3-45CA-4621-BEDD-A132ECE5236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AC90-F519-428A-A639-CA9214C19CFA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15C3-45CA-4621-BEDD-A132ECE5236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AAC90-F519-428A-A639-CA9214C19CFA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D15C3-45CA-4621-BEDD-A132ECE5236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2910" y="1071546"/>
            <a:ext cx="7772400" cy="1470025"/>
          </a:xfrm>
        </p:spPr>
        <p:txBody>
          <a:bodyPr/>
          <a:lstStyle/>
          <a:p>
            <a:r>
              <a:rPr lang="de-DE" dirty="0" smtClean="0"/>
              <a:t>Leistungskurs C</a:t>
            </a:r>
            <a:r>
              <a:rPr lang="de-DE" dirty="0" smtClean="0"/>
              <a:t>++</a:t>
            </a:r>
            <a:br>
              <a:rPr lang="de-DE" dirty="0" smtClean="0"/>
            </a:br>
            <a:r>
              <a:rPr lang="de-DE" dirty="0" smtClean="0"/>
              <a:t>Kurzprojekt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57290" y="2928934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de-DE" dirty="0" smtClean="0"/>
              <a:t>Gruppe 7:</a:t>
            </a:r>
          </a:p>
          <a:p>
            <a:r>
              <a:rPr lang="de-DE" dirty="0" smtClean="0"/>
              <a:t>Quirin Körner</a:t>
            </a:r>
          </a:p>
          <a:p>
            <a:r>
              <a:rPr lang="de-DE" dirty="0" smtClean="0"/>
              <a:t>Konrad </a:t>
            </a:r>
            <a:r>
              <a:rPr lang="de-DE" dirty="0" err="1" smtClean="0"/>
              <a:t>Vowinckel</a:t>
            </a:r>
            <a:endParaRPr lang="de-DE" dirty="0" smtClean="0"/>
          </a:p>
          <a:p>
            <a:r>
              <a:rPr lang="de-DE" dirty="0" err="1" smtClean="0"/>
              <a:t>Laurenz</a:t>
            </a:r>
            <a:r>
              <a:rPr lang="de-DE" dirty="0" smtClean="0"/>
              <a:t> Altenmüller</a:t>
            </a:r>
          </a:p>
          <a:p>
            <a:r>
              <a:rPr lang="de-DE" dirty="0" smtClean="0"/>
              <a:t>Carlo van </a:t>
            </a:r>
            <a:r>
              <a:rPr lang="de-DE" dirty="0" err="1" smtClean="0"/>
              <a:t>Driesten</a:t>
            </a:r>
            <a:endParaRPr lang="de-DE" dirty="0" smtClean="0"/>
          </a:p>
          <a:p>
            <a:r>
              <a:rPr lang="de-DE" dirty="0" smtClean="0"/>
              <a:t>Jan </a:t>
            </a:r>
            <a:r>
              <a:rPr lang="de-DE" dirty="0" err="1" smtClean="0"/>
              <a:t>Ehrensperger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Quirin : GUI</a:t>
            </a:r>
            <a:endParaRPr lang="de-DE" dirty="0" smtClean="0"/>
          </a:p>
          <a:p>
            <a:r>
              <a:rPr lang="de-DE" dirty="0" smtClean="0"/>
              <a:t>Konrad: Sensors</a:t>
            </a:r>
            <a:endParaRPr lang="de-DE" dirty="0" smtClean="0"/>
          </a:p>
          <a:p>
            <a:r>
              <a:rPr lang="de-DE" dirty="0" err="1" smtClean="0"/>
              <a:t>Laurenz</a:t>
            </a:r>
            <a:r>
              <a:rPr lang="de-DE" dirty="0" smtClean="0"/>
              <a:t>: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planning</a:t>
            </a:r>
            <a:endParaRPr lang="de-DE" dirty="0" smtClean="0"/>
          </a:p>
          <a:p>
            <a:r>
              <a:rPr lang="de-DE" dirty="0" smtClean="0"/>
              <a:t>Carlo: </a:t>
            </a:r>
            <a:r>
              <a:rPr lang="de-DE" dirty="0" err="1" smtClean="0"/>
              <a:t>Threading</a:t>
            </a:r>
            <a:r>
              <a:rPr lang="de-DE" dirty="0" smtClean="0"/>
              <a:t>, Map</a:t>
            </a:r>
            <a:endParaRPr lang="de-DE" dirty="0" smtClean="0"/>
          </a:p>
          <a:p>
            <a:r>
              <a:rPr lang="de-DE" dirty="0" smtClean="0"/>
              <a:t>Jan: Actors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Programmspezifikationen</a:t>
            </a:r>
          </a:p>
          <a:p>
            <a:endParaRPr lang="de-DE" dirty="0" smtClean="0"/>
          </a:p>
          <a:p>
            <a:r>
              <a:rPr lang="de-DE" dirty="0" smtClean="0"/>
              <a:t>Schematisches Programmdesign</a:t>
            </a:r>
          </a:p>
          <a:p>
            <a:endParaRPr lang="de-DE" dirty="0" smtClean="0"/>
          </a:p>
          <a:p>
            <a:r>
              <a:rPr lang="de-DE" dirty="0" smtClean="0"/>
              <a:t>Live-Demo </a:t>
            </a:r>
          </a:p>
          <a:p>
            <a:pPr lvl="1"/>
            <a:r>
              <a:rPr lang="de-DE" dirty="0" smtClean="0"/>
              <a:t>Roboter</a:t>
            </a:r>
          </a:p>
          <a:p>
            <a:pPr lvl="1"/>
            <a:r>
              <a:rPr lang="de-DE" dirty="0" smtClean="0"/>
              <a:t>Stage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Programmspezifikation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Einsatz von </a:t>
            </a:r>
            <a:r>
              <a:rPr lang="de-DE" dirty="0" err="1" smtClean="0"/>
              <a:t>Multithreading</a:t>
            </a:r>
            <a:endParaRPr lang="de-DE" dirty="0" smtClean="0"/>
          </a:p>
          <a:p>
            <a:r>
              <a:rPr lang="de-DE" dirty="0" smtClean="0"/>
              <a:t>Verwendung eines Wikis</a:t>
            </a:r>
          </a:p>
          <a:p>
            <a:r>
              <a:rPr lang="de-DE" dirty="0" smtClean="0"/>
              <a:t>Dokumentation mit </a:t>
            </a:r>
            <a:r>
              <a:rPr lang="de-DE" dirty="0" err="1" smtClean="0"/>
              <a:t>Doxygen</a:t>
            </a:r>
            <a:endParaRPr lang="de-DE" dirty="0" smtClean="0"/>
          </a:p>
          <a:p>
            <a:r>
              <a:rPr lang="de-DE" dirty="0" smtClean="0"/>
              <a:t>Einsatz der </a:t>
            </a:r>
            <a:r>
              <a:rPr lang="de-DE" dirty="0" err="1" smtClean="0"/>
              <a:t>Qt-internen</a:t>
            </a:r>
            <a:r>
              <a:rPr lang="de-DE" dirty="0" smtClean="0"/>
              <a:t> Signals and Slots zur Kommunikation</a:t>
            </a:r>
          </a:p>
          <a:p>
            <a:r>
              <a:rPr lang="de-DE" dirty="0" smtClean="0"/>
              <a:t>Strukturierung der Tasks in eigenen Klassen mit definierten Schnittstellen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Schematisches Programmdesign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786182" y="6143644"/>
            <a:ext cx="143096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Player-Server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572132" y="4786322"/>
            <a:ext cx="5357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GUI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929058" y="2500306"/>
            <a:ext cx="18930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Robot-Abstraction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929322" y="5286388"/>
            <a:ext cx="18266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Sensor-Low-Level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7072330" y="4214818"/>
            <a:ext cx="18708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Sensor-High-Level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785918" y="5357826"/>
            <a:ext cx="16993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Actor-Low-Level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571604" y="4572008"/>
            <a:ext cx="12963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Pathrealizer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500166" y="3714752"/>
            <a:ext cx="141833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Pathplanning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2000232" y="2786058"/>
            <a:ext cx="375424" cy="369332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AI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286380" y="3571876"/>
            <a:ext cx="123450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Dataholder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3643306" y="4429132"/>
            <a:ext cx="7216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MAIN</a:t>
            </a:r>
          </a:p>
        </p:txBody>
      </p:sp>
      <p:cxnSp>
        <p:nvCxnSpPr>
          <p:cNvPr id="16" name="Gerade Verbindung mit Pfeil 15"/>
          <p:cNvCxnSpPr>
            <a:stCxn id="14" idx="0"/>
            <a:endCxn id="6" idx="2"/>
          </p:cNvCxnSpPr>
          <p:nvPr/>
        </p:nvCxnSpPr>
        <p:spPr>
          <a:xfrm rot="5400000" flipH="1" flipV="1">
            <a:off x="3660123" y="3213657"/>
            <a:ext cx="1559494" cy="871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4" idx="3"/>
            <a:endCxn id="5" idx="1"/>
          </p:cNvCxnSpPr>
          <p:nvPr/>
        </p:nvCxnSpPr>
        <p:spPr>
          <a:xfrm>
            <a:off x="4364978" y="4613798"/>
            <a:ext cx="1207154" cy="35719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6" idx="1"/>
            <a:endCxn id="12" idx="0"/>
          </p:cNvCxnSpPr>
          <p:nvPr/>
        </p:nvCxnSpPr>
        <p:spPr>
          <a:xfrm rot="10800000" flipV="1">
            <a:off x="2187944" y="2684972"/>
            <a:ext cx="1741114" cy="101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6" idx="3"/>
            <a:endCxn id="8" idx="0"/>
          </p:cNvCxnSpPr>
          <p:nvPr/>
        </p:nvCxnSpPr>
        <p:spPr>
          <a:xfrm>
            <a:off x="5822140" y="2684972"/>
            <a:ext cx="2185607" cy="152984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8" idx="2"/>
            <a:endCxn id="7" idx="0"/>
          </p:cNvCxnSpPr>
          <p:nvPr/>
        </p:nvCxnSpPr>
        <p:spPr>
          <a:xfrm rot="5400000">
            <a:off x="7074079" y="4352720"/>
            <a:ext cx="702238" cy="1165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1" idx="2"/>
            <a:endCxn id="10" idx="0"/>
          </p:cNvCxnSpPr>
          <p:nvPr/>
        </p:nvCxnSpPr>
        <p:spPr>
          <a:xfrm rot="16200000" flipH="1">
            <a:off x="1970587" y="4322832"/>
            <a:ext cx="487924" cy="104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0" idx="2"/>
            <a:endCxn id="9" idx="0"/>
          </p:cNvCxnSpPr>
          <p:nvPr/>
        </p:nvCxnSpPr>
        <p:spPr>
          <a:xfrm rot="16200000" flipH="1">
            <a:off x="2219441" y="4941661"/>
            <a:ext cx="416486" cy="41584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9" idx="2"/>
            <a:endCxn id="4" idx="0"/>
          </p:cNvCxnSpPr>
          <p:nvPr/>
        </p:nvCxnSpPr>
        <p:spPr>
          <a:xfrm rot="16200000" flipH="1">
            <a:off x="3360393" y="5002370"/>
            <a:ext cx="416486" cy="1866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7" idx="2"/>
            <a:endCxn id="4" idx="0"/>
          </p:cNvCxnSpPr>
          <p:nvPr/>
        </p:nvCxnSpPr>
        <p:spPr>
          <a:xfrm rot="5400000">
            <a:off x="5428196" y="4729191"/>
            <a:ext cx="487924" cy="2340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5" idx="0"/>
            <a:endCxn id="13" idx="2"/>
          </p:cNvCxnSpPr>
          <p:nvPr/>
        </p:nvCxnSpPr>
        <p:spPr>
          <a:xfrm rot="5400000" flipH="1" flipV="1">
            <a:off x="5449256" y="4331946"/>
            <a:ext cx="845114" cy="63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5" idx="2"/>
            <a:endCxn id="9" idx="0"/>
          </p:cNvCxnSpPr>
          <p:nvPr/>
        </p:nvCxnSpPr>
        <p:spPr>
          <a:xfrm rot="5400000">
            <a:off x="4136714" y="3654546"/>
            <a:ext cx="202172" cy="32043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8" idx="0"/>
            <a:endCxn id="13" idx="2"/>
          </p:cNvCxnSpPr>
          <p:nvPr/>
        </p:nvCxnSpPr>
        <p:spPr>
          <a:xfrm rot="16200000" flipV="1">
            <a:off x="6818885" y="3025956"/>
            <a:ext cx="273610" cy="2104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2" idx="2"/>
            <a:endCxn id="11" idx="0"/>
          </p:cNvCxnSpPr>
          <p:nvPr/>
        </p:nvCxnSpPr>
        <p:spPr>
          <a:xfrm rot="16200000" flipH="1">
            <a:off x="1918958" y="3424375"/>
            <a:ext cx="559362" cy="2139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13" idx="1"/>
            <a:endCxn id="12" idx="3"/>
          </p:cNvCxnSpPr>
          <p:nvPr/>
        </p:nvCxnSpPr>
        <p:spPr>
          <a:xfrm rot="10800000">
            <a:off x="2375656" y="2970724"/>
            <a:ext cx="2910724" cy="7858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>
            <a:off x="928662" y="200024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/>
          <p:cNvSpPr txBox="1"/>
          <p:nvPr/>
        </p:nvSpPr>
        <p:spPr>
          <a:xfrm>
            <a:off x="785786" y="1643050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Direct</a:t>
            </a:r>
            <a:r>
              <a:rPr lang="de-DE" dirty="0" smtClean="0"/>
              <a:t> Call</a:t>
            </a:r>
            <a:endParaRPr lang="de-DE" dirty="0"/>
          </a:p>
        </p:txBody>
      </p:sp>
      <p:cxnSp>
        <p:nvCxnSpPr>
          <p:cNvPr id="100" name="Gerade Verbindung mit Pfeil 99"/>
          <p:cNvCxnSpPr/>
          <p:nvPr/>
        </p:nvCxnSpPr>
        <p:spPr>
          <a:xfrm>
            <a:off x="928662" y="2428868"/>
            <a:ext cx="71438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/>
          <p:cNvSpPr txBox="1"/>
          <p:nvPr/>
        </p:nvSpPr>
        <p:spPr>
          <a:xfrm>
            <a:off x="785786" y="2071678"/>
            <a:ext cx="1489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Communicate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planning</a:t>
            </a:r>
            <a:endParaRPr lang="de-DE" dirty="0"/>
          </a:p>
        </p:txBody>
      </p:sp>
      <p:pic>
        <p:nvPicPr>
          <p:cNvPr id="4" name="Inhaltsplatzhalter 3" descr="collisionma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186887"/>
            <a:ext cx="8715403" cy="5671113"/>
          </a:xfrm>
        </p:spPr>
      </p:pic>
      <p:sp>
        <p:nvSpPr>
          <p:cNvPr id="5" name="Ellipse 4"/>
          <p:cNvSpPr/>
          <p:nvPr/>
        </p:nvSpPr>
        <p:spPr>
          <a:xfrm rot="5400000">
            <a:off x="4179091" y="6036487"/>
            <a:ext cx="500066" cy="2857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Stern mit 5 Zacken 5"/>
          <p:cNvSpPr/>
          <p:nvPr/>
        </p:nvSpPr>
        <p:spPr>
          <a:xfrm>
            <a:off x="4143372" y="2500306"/>
            <a:ext cx="285752" cy="28575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2786058"/>
            <a:ext cx="8229600" cy="1143000"/>
          </a:xfrm>
        </p:spPr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Bildschirmpräsentation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Leistungskurs C++ Kurzprojekt</vt:lpstr>
      <vt:lpstr>Aufgabenverteilung</vt:lpstr>
      <vt:lpstr>Agenda</vt:lpstr>
      <vt:lpstr>Programmspezifikation</vt:lpstr>
      <vt:lpstr>Schematisches Programmdesign</vt:lpstr>
      <vt:lpstr>Path planning</vt:lpstr>
      <vt:lpstr>Live 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</dc:creator>
  <cp:lastModifiedBy>jan</cp:lastModifiedBy>
  <cp:revision>21</cp:revision>
  <dcterms:created xsi:type="dcterms:W3CDTF">2014-11-10T07:48:26Z</dcterms:created>
  <dcterms:modified xsi:type="dcterms:W3CDTF">2014-11-11T10:16:32Z</dcterms:modified>
</cp:coreProperties>
</file>