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8" r:id="rId3"/>
    <p:sldId id="259" r:id="rId4"/>
    <p:sldId id="260" r:id="rId5"/>
    <p:sldId id="261" r:id="rId6"/>
    <p:sldId id="262" r:id="rId7"/>
    <p:sldId id="263"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50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dd398289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dd39828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59a22a51c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59a22a51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9a22a51c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9a22a51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59a22a51c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59a22a51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59a22a51c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59a22a51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59a22a51c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59a22a51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AHI Research &amp; Architecture</a:t>
            </a:r>
            <a:endParaRPr sz="48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Hello</a:t>
            </a:r>
            <a:endParaRPr/>
          </a:p>
        </p:txBody>
      </p:sp>
      <p:sp>
        <p:nvSpPr>
          <p:cNvPr id="69" name="Google Shape;69;p15"/>
          <p:cNvSpPr txBox="1">
            <a:spLocks noGrp="1"/>
          </p:cNvSpPr>
          <p:nvPr>
            <p:ph type="body" idx="1"/>
          </p:nvPr>
        </p:nvSpPr>
        <p:spPr>
          <a:xfrm>
            <a:off x="311700" y="1152475"/>
            <a:ext cx="4012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rPr>
              <a:t>Derek Bliss</a:t>
            </a:r>
            <a:endParaRPr sz="1000">
              <a:solidFill>
                <a:srgbClr val="FFFFFF"/>
              </a:solidFill>
            </a:endParaRPr>
          </a:p>
          <a:p>
            <a:pPr marL="0" lvl="0" indent="0" algn="l" rtl="0">
              <a:spcBef>
                <a:spcPts val="1600"/>
              </a:spcBef>
              <a:spcAft>
                <a:spcPts val="0"/>
              </a:spcAft>
              <a:buNone/>
            </a:pPr>
            <a:r>
              <a:rPr lang="en" sz="1000">
                <a:solidFill>
                  <a:srgbClr val="FFFFFF"/>
                </a:solidFill>
              </a:rPr>
              <a:t>Lab Specialist, 13th year making games @ FS</a:t>
            </a:r>
            <a:endParaRPr sz="1000">
              <a:solidFill>
                <a:srgbClr val="FFFFFF"/>
              </a:solidFill>
            </a:endParaRPr>
          </a:p>
          <a:p>
            <a:pPr marL="0" lvl="0" indent="0" algn="l" rtl="0">
              <a:spcBef>
                <a:spcPts val="1600"/>
              </a:spcBef>
              <a:spcAft>
                <a:spcPts val="0"/>
              </a:spcAft>
              <a:buNone/>
            </a:pPr>
            <a:r>
              <a:rPr lang="en" sz="1000">
                <a:solidFill>
                  <a:srgbClr val="FFFFFF"/>
                </a:solidFill>
              </a:rPr>
              <a:t>Content creator outside of university.</a:t>
            </a:r>
            <a:endParaRPr sz="1000">
              <a:solidFill>
                <a:srgbClr val="FFFFFF"/>
              </a:solidFill>
            </a:endParaRPr>
          </a:p>
          <a:p>
            <a:pPr marL="0" lvl="0" indent="0" algn="l" rtl="0">
              <a:spcBef>
                <a:spcPts val="1600"/>
              </a:spcBef>
              <a:spcAft>
                <a:spcPts val="0"/>
              </a:spcAft>
              <a:buNone/>
            </a:pPr>
            <a:r>
              <a:rPr lang="en" sz="1000">
                <a:solidFill>
                  <a:srgbClr val="FFFFFF"/>
                </a:solidFill>
              </a:rPr>
              <a:t>Pixel art, model kitbashing, small scoped games.</a:t>
            </a:r>
            <a:endParaRPr sz="1000">
              <a:solidFill>
                <a:srgbClr val="FFFFFF"/>
              </a:solidFill>
            </a:endParaRPr>
          </a:p>
          <a:p>
            <a:pPr marL="0" lvl="0" indent="0" algn="l" rtl="0">
              <a:spcBef>
                <a:spcPts val="1600"/>
              </a:spcBef>
              <a:spcAft>
                <a:spcPts val="0"/>
              </a:spcAft>
              <a:buNone/>
            </a:pPr>
            <a:r>
              <a:rPr lang="en" sz="1000">
                <a:solidFill>
                  <a:srgbClr val="FFFFFF"/>
                </a:solidFill>
              </a:rPr>
              <a:t>I like playing games, watching youtube, and taking naps. </a:t>
            </a:r>
            <a:endParaRPr sz="1000">
              <a:solidFill>
                <a:srgbClr val="FFFFFF"/>
              </a:solidFill>
            </a:endParaRPr>
          </a:p>
          <a:p>
            <a:pPr marL="0" lvl="0" indent="0" algn="l" rtl="0">
              <a:spcBef>
                <a:spcPts val="1600"/>
              </a:spcBef>
              <a:spcAft>
                <a:spcPts val="0"/>
              </a:spcAft>
              <a:buNone/>
            </a:pPr>
            <a:r>
              <a:rPr lang="en" sz="1000">
                <a:solidFill>
                  <a:srgbClr val="FFFFFF"/>
                </a:solidFill>
              </a:rPr>
              <a:t>I know a lot about making games, so feel free to ask.</a:t>
            </a:r>
            <a:endParaRPr sz="1000">
              <a:solidFill>
                <a:srgbClr val="FFFFFF"/>
              </a:solidFill>
            </a:endParaRPr>
          </a:p>
          <a:p>
            <a:pPr marL="0" lvl="0" indent="0" algn="l" rtl="0">
              <a:spcBef>
                <a:spcPts val="1600"/>
              </a:spcBef>
              <a:spcAft>
                <a:spcPts val="0"/>
              </a:spcAft>
              <a:buNone/>
            </a:pPr>
            <a:r>
              <a:rPr lang="en" sz="1000">
                <a:solidFill>
                  <a:srgbClr val="FFFFFF"/>
                </a:solidFill>
              </a:rPr>
              <a:t>Add me to your discord, @ DerekBliss#6419. Feel free to direct message me.</a:t>
            </a:r>
            <a:endParaRPr sz="1000">
              <a:solidFill>
                <a:srgbClr val="FFFFFF"/>
              </a:solidFill>
            </a:endParaRPr>
          </a:p>
          <a:p>
            <a:pPr marL="0" lvl="0" indent="0" algn="l" rtl="0">
              <a:spcBef>
                <a:spcPts val="1600"/>
              </a:spcBef>
              <a:spcAft>
                <a:spcPts val="1600"/>
              </a:spcAft>
              <a:buNone/>
            </a:pPr>
            <a:endParaRPr/>
          </a:p>
        </p:txBody>
      </p:sp>
      <p:pic>
        <p:nvPicPr>
          <p:cNvPr id="70" name="Google Shape;70;p15"/>
          <p:cNvPicPr preferRelativeResize="0"/>
          <p:nvPr/>
        </p:nvPicPr>
        <p:blipFill>
          <a:blip r:embed="rId3">
            <a:alphaModFix/>
          </a:blip>
          <a:stretch>
            <a:fillRect/>
          </a:stretch>
        </p:blipFill>
        <p:spPr>
          <a:xfrm>
            <a:off x="5673694" y="0"/>
            <a:ext cx="3470303"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rgbClr val="FFFFFF"/>
                </a:solidFill>
              </a:rPr>
              <a:t>Your Goal</a:t>
            </a:r>
            <a:endParaRPr>
              <a:solidFill>
                <a:srgbClr val="FFFFFF"/>
              </a:solidFill>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rPr>
              <a:t>Realize you don't know jack, and that you also know a lot. The first can free you up to learn a lot. The later can keep you from learning anything new.</a:t>
            </a:r>
            <a:endParaRPr sz="1000">
              <a:solidFill>
                <a:srgbClr val="FFFFFF"/>
              </a:solidFill>
            </a:endParaRPr>
          </a:p>
          <a:p>
            <a:pPr marL="0" lvl="0" indent="0" algn="l" rtl="0">
              <a:spcBef>
                <a:spcPts val="1600"/>
              </a:spcBef>
              <a:spcAft>
                <a:spcPts val="0"/>
              </a:spcAft>
              <a:buNone/>
            </a:pPr>
            <a:r>
              <a:rPr lang="en" sz="1000">
                <a:solidFill>
                  <a:srgbClr val="FFFFFF"/>
                </a:solidFill>
              </a:rPr>
              <a:t>Make something kickass you'd be happy to show people.</a:t>
            </a:r>
            <a:endParaRPr sz="1000">
              <a:solidFill>
                <a:srgbClr val="FFFFFF"/>
              </a:solidFill>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rgbClr val="FFFFFF"/>
                </a:solidFill>
              </a:rPr>
              <a:t>My goal</a:t>
            </a:r>
            <a:endParaRPr>
              <a:solidFill>
                <a:srgbClr val="FFFFFF"/>
              </a:solidFill>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rPr>
              <a:t>Rockstars   &lt;---    The Middle Majority    &lt;---    The Lost</a:t>
            </a:r>
            <a:endParaRPr sz="1000">
              <a:solidFill>
                <a:srgbClr val="FFFFFF"/>
              </a:solidFill>
            </a:endParaRPr>
          </a:p>
          <a:p>
            <a:pPr marL="0" lvl="0" indent="0" algn="l" rtl="0">
              <a:spcBef>
                <a:spcPts val="1600"/>
              </a:spcBef>
              <a:spcAft>
                <a:spcPts val="0"/>
              </a:spcAft>
              <a:buNone/>
            </a:pPr>
            <a:r>
              <a:rPr lang="en" sz="1000">
                <a:solidFill>
                  <a:srgbClr val="FFFFFF"/>
                </a:solidFill>
              </a:rPr>
              <a:t>Expose you to, and help you replicate awesomeness.</a:t>
            </a:r>
            <a:endParaRPr sz="1000">
              <a:solidFill>
                <a:srgbClr val="FFFFFF"/>
              </a:solidFill>
            </a:endParaRPr>
          </a:p>
          <a:p>
            <a:pPr marL="0" lvl="0" indent="0" algn="l" rtl="0">
              <a:spcBef>
                <a:spcPts val="1600"/>
              </a:spcBef>
              <a:spcAft>
                <a:spcPts val="0"/>
              </a:spcAft>
              <a:buNone/>
            </a:pPr>
            <a:r>
              <a:rPr lang="en" sz="1000">
                <a:solidFill>
                  <a:srgbClr val="FFFFFF"/>
                </a:solidFill>
              </a:rPr>
              <a:t>Help you understand what it is like to make games with other people.</a:t>
            </a:r>
            <a:endParaRPr sz="1000">
              <a:solidFill>
                <a:srgbClr val="FFFFFF"/>
              </a:solidFill>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Gifts</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rPr>
              <a:t>Write down everything - Keep notepad / Evernote / Google Docs open and note everything. You will never hold in your internal memory all the things that need to be done. Learn to use external memory</a:t>
            </a:r>
            <a:endParaRPr sz="1000">
              <a:solidFill>
                <a:srgbClr val="FFFFFF"/>
              </a:solidFill>
            </a:endParaRPr>
          </a:p>
          <a:p>
            <a:pPr marL="0" lvl="0" indent="0" algn="l" rtl="0">
              <a:spcBef>
                <a:spcPts val="1600"/>
              </a:spcBef>
              <a:spcAft>
                <a:spcPts val="0"/>
              </a:spcAft>
              <a:buNone/>
            </a:pPr>
            <a:r>
              <a:rPr lang="en" sz="1000">
                <a:solidFill>
                  <a:srgbClr val="FFFFFF"/>
                </a:solidFill>
              </a:rPr>
              <a:t>Sort your time out - Use a calendar, Siri, post it notes, whatever.</a:t>
            </a:r>
            <a:endParaRPr sz="1000">
              <a:solidFill>
                <a:srgbClr val="FFFFFF"/>
              </a:solidFill>
            </a:endParaRPr>
          </a:p>
          <a:p>
            <a:pPr marL="0" lvl="0" indent="0" algn="l" rtl="0">
              <a:spcBef>
                <a:spcPts val="1600"/>
              </a:spcBef>
              <a:spcAft>
                <a:spcPts val="0"/>
              </a:spcAft>
              <a:buNone/>
            </a:pPr>
            <a:r>
              <a:rPr lang="en" sz="1000">
                <a:solidFill>
                  <a:srgbClr val="FFFFFF"/>
                </a:solidFill>
              </a:rPr>
              <a:t>Balance the tasks and your life.</a:t>
            </a:r>
            <a:endParaRPr sz="1000">
              <a:solidFill>
                <a:srgbClr val="FFFFFF"/>
              </a:solidFill>
            </a:endParaRPr>
          </a:p>
          <a:p>
            <a:pPr marL="0" lvl="0" indent="0" algn="l" rtl="0">
              <a:spcBef>
                <a:spcPts val="1600"/>
              </a:spcBef>
              <a:spcAft>
                <a:spcPts val="0"/>
              </a:spcAft>
              <a:buNone/>
            </a:pPr>
            <a:r>
              <a:rPr lang="en" sz="1000">
                <a:solidFill>
                  <a:srgbClr val="FFFFFF"/>
                </a:solidFill>
              </a:rPr>
              <a:t>Observe your environment - Take note of those that are able to get shit done, how do they do? As long as they don't go about by cheating, it may be worth stealing how they do. </a:t>
            </a:r>
            <a:endParaRPr sz="1000">
              <a:solidFill>
                <a:srgbClr val="FFFFFF"/>
              </a:solidFill>
            </a:endParaRPr>
          </a:p>
          <a:p>
            <a:pPr marL="0" lvl="0" indent="0" algn="l" rtl="0">
              <a:spcBef>
                <a:spcPts val="1600"/>
              </a:spcBef>
              <a:spcAft>
                <a:spcPts val="0"/>
              </a:spcAft>
              <a:buNone/>
            </a:pPr>
            <a:r>
              <a:rPr lang="en" sz="1000">
                <a:solidFill>
                  <a:srgbClr val="FFFFFF"/>
                </a:solidFill>
              </a:rPr>
              <a:t>People with experience; you are not the dictator of the group, you have wisdom to impart, which is hard to do when everyone thinks you are a dick. </a:t>
            </a:r>
            <a:endParaRPr sz="1000">
              <a:solidFill>
                <a:srgbClr val="FFFFFF"/>
              </a:solidFill>
            </a:endParaRPr>
          </a:p>
          <a:p>
            <a:pPr marL="0" lvl="0" indent="0" algn="l" rtl="0">
              <a:spcBef>
                <a:spcPts val="1600"/>
              </a:spcBef>
              <a:spcAft>
                <a:spcPts val="0"/>
              </a:spcAft>
              <a:buNone/>
            </a:pPr>
            <a:r>
              <a:rPr lang="en" sz="1000">
                <a:solidFill>
                  <a:srgbClr val="FFFFFF"/>
                </a:solidFill>
              </a:rPr>
              <a:t>All the stuff learned in SWE isn't just for a grade. Pay attention, take notes on it, be ready to explain why and when it is good to use it and where. Especially for you game. </a:t>
            </a:r>
            <a:endParaRPr sz="1000">
              <a:solidFill>
                <a:srgbClr val="FFFFFF"/>
              </a:solidFill>
            </a:endParaRPr>
          </a:p>
          <a:p>
            <a:pPr marL="0" lvl="0" indent="0" algn="l" rtl="0">
              <a:spcBef>
                <a:spcPts val="1600"/>
              </a:spcBef>
              <a:spcAft>
                <a:spcPts val="0"/>
              </a:spcAft>
              <a:buNone/>
            </a:pPr>
            <a:r>
              <a:rPr lang="en" sz="1000">
                <a:solidFill>
                  <a:srgbClr val="FFFFFF"/>
                </a:solidFill>
              </a:rPr>
              <a:t>There is potential that every Course Director involved in the midterm will influence or even outright change parts of the project. That’s alright.</a:t>
            </a:r>
            <a:endParaRPr sz="1000">
              <a:solidFill>
                <a:srgbClr val="FFFFFF"/>
              </a:solidFill>
            </a:endParaRPr>
          </a:p>
          <a:p>
            <a:pPr marL="0" lvl="0" indent="0" algn="l" rtl="0">
              <a:spcBef>
                <a:spcPts val="1600"/>
              </a:spcBef>
              <a:spcAft>
                <a:spcPts val="0"/>
              </a:spcAft>
              <a:buNone/>
            </a:pPr>
            <a:r>
              <a:rPr lang="en" sz="1000">
                <a:solidFill>
                  <a:srgbClr val="FFFFFF"/>
                </a:solidFill>
              </a:rPr>
              <a:t>You will not be spending the next 3 months creating you own unique epic interactive experience. The focus of this midterm is not to reinvent the wheel. </a:t>
            </a:r>
            <a:endParaRPr sz="1000">
              <a:solidFill>
                <a:srgbClr val="FFFFFF"/>
              </a:solidFill>
            </a:endParaRPr>
          </a:p>
          <a:p>
            <a:pPr marL="0" lvl="0" indent="0" algn="l" rtl="0">
              <a:spcBef>
                <a:spcPts val="1600"/>
              </a:spcBef>
              <a:spcAft>
                <a:spcPts val="0"/>
              </a:spcAft>
              <a:buNone/>
            </a:pPr>
            <a:endParaRPr sz="900">
              <a:solidFill>
                <a:srgbClr val="FFFFFF"/>
              </a:solidFill>
            </a:endParaRPr>
          </a:p>
          <a:p>
            <a:pPr marL="0" lvl="0" indent="0" algn="l" rtl="0">
              <a:spcBef>
                <a:spcPts val="1600"/>
              </a:spcBef>
              <a:spcAft>
                <a:spcPts val="1600"/>
              </a:spcAft>
              <a:buNone/>
            </a:pPr>
            <a:endParaRPr sz="9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SWE Knowledge</a:t>
            </a:r>
            <a:endParaRPr/>
          </a:p>
          <a:p>
            <a:pPr marL="0" lvl="0" indent="0" algn="l" rtl="0">
              <a:spcBef>
                <a:spcPts val="0"/>
              </a:spcBef>
              <a:spcAft>
                <a:spcPts val="0"/>
              </a:spcAft>
              <a:buNone/>
            </a:pPr>
            <a:r>
              <a:rPr lang="en"/>
              <a:t> </a:t>
            </a: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rPr>
              <a:t>Day 1:</a:t>
            </a:r>
            <a:endParaRPr sz="1000">
              <a:solidFill>
                <a:srgbClr val="FFFFFF"/>
              </a:solidFill>
            </a:endParaRPr>
          </a:p>
          <a:p>
            <a:pPr marL="0" lvl="0" indent="0" algn="l" rtl="0">
              <a:spcBef>
                <a:spcPts val="1600"/>
              </a:spcBef>
              <a:spcAft>
                <a:spcPts val="0"/>
              </a:spcAft>
              <a:buNone/>
            </a:pPr>
            <a:r>
              <a:rPr lang="en" sz="1000">
                <a:solidFill>
                  <a:srgbClr val="FFFFFF"/>
                </a:solidFill>
              </a:rPr>
              <a:t>+2D basics - Game Objects, Screen and world space, Collision, Version control, Scripting, Layers, Camera, UI canvas, Scenes.</a:t>
            </a:r>
            <a:endParaRPr sz="1000">
              <a:solidFill>
                <a:srgbClr val="FFFFFF"/>
              </a:solidFill>
            </a:endParaRPr>
          </a:p>
          <a:p>
            <a:pPr marL="0" lvl="0" indent="0" algn="l" rtl="0">
              <a:spcBef>
                <a:spcPts val="1600"/>
              </a:spcBef>
              <a:spcAft>
                <a:spcPts val="0"/>
              </a:spcAft>
              <a:buNone/>
            </a:pPr>
            <a:r>
              <a:rPr lang="en" sz="1000">
                <a:solidFill>
                  <a:srgbClr val="FFFFFF"/>
                </a:solidFill>
              </a:rPr>
              <a:t>Day 2:</a:t>
            </a:r>
            <a:endParaRPr sz="1000">
              <a:solidFill>
                <a:srgbClr val="FFFFFF"/>
              </a:solidFill>
            </a:endParaRPr>
          </a:p>
          <a:p>
            <a:pPr marL="0" lvl="0" indent="0" algn="l" rtl="0">
              <a:spcBef>
                <a:spcPts val="1600"/>
              </a:spcBef>
              <a:spcAft>
                <a:spcPts val="0"/>
              </a:spcAft>
              <a:buNone/>
            </a:pPr>
            <a:r>
              <a:rPr lang="en" sz="1000">
                <a:solidFill>
                  <a:srgbClr val="FFFFFF"/>
                </a:solidFill>
              </a:rPr>
              <a:t>+2D animation - Animation, Events, Finite State Machine (FSM), Transitions, Sprites, Prefabs, Camera Animation, FSM sub states, Audio, Caching components and object pools, Debugging (in C++), Exporting(???).</a:t>
            </a:r>
            <a:endParaRPr sz="1000">
              <a:solidFill>
                <a:srgbClr val="FFFFFF"/>
              </a:solidFill>
            </a:endParaRPr>
          </a:p>
          <a:p>
            <a:pPr marL="0" lvl="0" indent="0" algn="l" rtl="0">
              <a:spcBef>
                <a:spcPts val="1600"/>
              </a:spcBef>
              <a:spcAft>
                <a:spcPts val="0"/>
              </a:spcAft>
              <a:buNone/>
            </a:pPr>
            <a:r>
              <a:rPr lang="en" sz="1000">
                <a:solidFill>
                  <a:srgbClr val="FFFFFF"/>
                </a:solidFill>
              </a:rPr>
              <a:t>Day 3:</a:t>
            </a:r>
            <a:endParaRPr sz="1000">
              <a:solidFill>
                <a:srgbClr val="FFFFFF"/>
              </a:solidFill>
            </a:endParaRPr>
          </a:p>
          <a:p>
            <a:pPr marL="0" lvl="0" indent="0" algn="l" rtl="0">
              <a:spcBef>
                <a:spcPts val="1600"/>
              </a:spcBef>
              <a:spcAft>
                <a:spcPts val="0"/>
              </a:spcAft>
              <a:buNone/>
            </a:pPr>
            <a:r>
              <a:rPr lang="en" sz="1000">
                <a:solidFill>
                  <a:srgbClr val="FFFFFF"/>
                </a:solidFill>
              </a:rPr>
              <a:t>+Messages and Events - SendMessage(), Delegates, Design Patterns (Focus on Mediator, Focus on Observer), Parallelism - Invoke &amp; Coroutines</a:t>
            </a:r>
            <a:endParaRPr sz="1000">
              <a:solidFill>
                <a:srgbClr val="FFFFFF"/>
              </a:solidFill>
            </a:endParaRPr>
          </a:p>
          <a:p>
            <a:pPr marL="0" lvl="0" indent="0" algn="l" rtl="0">
              <a:spcBef>
                <a:spcPts val="1600"/>
              </a:spcBef>
              <a:spcAft>
                <a:spcPts val="1600"/>
              </a:spcAft>
              <a:buNone/>
            </a:pP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to ask yourself</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a:solidFill>
                  <a:srgbClr val="FFFFFF"/>
                </a:solidFill>
              </a:rPr>
              <a:t>What is your main priority for the next 3 months? How are you proving that?</a:t>
            </a:r>
            <a:endParaRPr sz="1000"/>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516</Words>
  <Application>Microsoft Office PowerPoint</Application>
  <PresentationFormat>On-screen Show (16:9)</PresentationFormat>
  <Paragraphs>36</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Dark</vt:lpstr>
      <vt:lpstr>AHI Research &amp; Architecture</vt:lpstr>
      <vt:lpstr>Hello</vt:lpstr>
      <vt:lpstr>Your Goal</vt:lpstr>
      <vt:lpstr>My goal</vt:lpstr>
      <vt:lpstr>Gifts</vt:lpstr>
      <vt:lpstr>SWE Knowledge  </vt:lpstr>
      <vt:lpstr>Question to ask yourself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AHI Research &amp; Architecture</dc:title>
  <cp:lastModifiedBy>Bliss, Derek</cp:lastModifiedBy>
  <cp:revision>1</cp:revision>
  <dcterms:modified xsi:type="dcterms:W3CDTF">2020-03-04T03:39:23Z</dcterms:modified>
</cp:coreProperties>
</file>