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e98510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e98510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e98510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e98510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e98510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e98510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e98510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e98510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4bdec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4bdec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AHI Research &amp;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Research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One of the top complaints by students in the course: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“I do not have enough time learning the tools I am using in this project.”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As a Team in Unity3D build a series of experiments focused around your project, its mechanics, interactions, the things that happen on screen or under the hood.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Advantage(s)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Learn the tools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Learn the effort needed to complete features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Grok the project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Week 3 Lecture 4 AHI Deliverable: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Unity Research: Research loops/interactions/risks via Unity, specifically stated interaction are present and viewable in Unity.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Each person focuses on at least one interaction. More than one is encouraged.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Experiment</a:t>
            </a:r>
            <a:r>
              <a:rPr lang="en" sz="1000">
                <a:solidFill>
                  <a:srgbClr val="FFFFFF"/>
                </a:solidFill>
              </a:rPr>
              <a:t> will focus on already established portion of the game. This time should be spent answering questions about the game, do not waste. 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All interactions must include at least one of the following: Movement / collision / timer / input / feedback.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Additional challenge: Understand and Represent the Unity event system.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All  research tasks are stated before the end lab, are documented on Trello board 0c Architecture &amp; Research, and are updated by team between now and Week 3 Tuesday Lecture.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Learn the SWE Unity3D codebase. Set </a:t>
            </a:r>
            <a:r>
              <a:rPr lang="en" sz="1000">
                <a:solidFill>
                  <a:srgbClr val="FFFFFF"/>
                </a:solidFill>
              </a:rPr>
              <a:t>breakpoints</a:t>
            </a:r>
            <a:r>
              <a:rPr lang="en" sz="1000">
                <a:solidFill>
                  <a:srgbClr val="FFFFFF"/>
                </a:solidFill>
              </a:rPr>
              <a:t>, follow logic, analyze call stack, list out Unity API functions that solve problems.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Format: Unity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Due: 17:00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Trello</a:t>
            </a:r>
            <a:r>
              <a:rPr lang="en">
                <a:solidFill>
                  <a:srgbClr val="FFFFFF"/>
                </a:solidFill>
              </a:rPr>
              <a:t> - 50 pts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Trello Card for each </a:t>
            </a:r>
            <a:r>
              <a:rPr lang="en">
                <a:solidFill>
                  <a:srgbClr val="FFFFFF"/>
                </a:solidFill>
              </a:rPr>
              <a:t>experiment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Detailed description of what all the experiment encompasses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Checklist of multiple test cases proving the experiment is complete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Experiment</a:t>
            </a:r>
            <a:r>
              <a:rPr lang="en">
                <a:solidFill>
                  <a:srgbClr val="FFFFFF"/>
                </a:solidFill>
              </a:rPr>
              <a:t> - 50 pts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experiment</a:t>
            </a:r>
            <a:r>
              <a:rPr lang="en">
                <a:solidFill>
                  <a:srgbClr val="FFFFFF"/>
                </a:solidFill>
              </a:rPr>
              <a:t> in Unity demonstrates all tests cases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Minimum 1 </a:t>
            </a:r>
            <a:r>
              <a:rPr lang="en">
                <a:solidFill>
                  <a:srgbClr val="FFFFFF"/>
                </a:solidFill>
              </a:rPr>
              <a:t>experiment</a:t>
            </a:r>
            <a:r>
              <a:rPr lang="en">
                <a:solidFill>
                  <a:srgbClr val="FFFFFF"/>
                </a:solidFill>
              </a:rPr>
              <a:t> per team member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