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7" r:id="rId6"/>
    <p:sldId id="259" r:id="rId7"/>
    <p:sldId id="266" r:id="rId8"/>
    <p:sldId id="260" r:id="rId9"/>
    <p:sldId id="263" r:id="rId10"/>
    <p:sldId id="264"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Sipala" initials="JS" lastIdx="1" clrIdx="0">
    <p:extLst>
      <p:ext uri="{19B8F6BF-5375-455C-9EA6-DF929625EA0E}">
        <p15:presenceInfo xmlns:p15="http://schemas.microsoft.com/office/powerpoint/2012/main" userId="fd0c168ab6c53e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Sipala" userId="fd0c168ab6c53e8e" providerId="LiveId" clId="{96846C60-EB6A-4690-80F1-27BE96133655}"/>
    <pc:docChg chg="custSel addSld delSld modSld">
      <pc:chgData name="John Sipala" userId="fd0c168ab6c53e8e" providerId="LiveId" clId="{96846C60-EB6A-4690-80F1-27BE96133655}" dt="2019-07-23T03:38:25.882" v="84" actId="1076"/>
      <pc:docMkLst>
        <pc:docMk/>
      </pc:docMkLst>
      <pc:sldChg chg="delSp modSp">
        <pc:chgData name="John Sipala" userId="fd0c168ab6c53e8e" providerId="LiveId" clId="{96846C60-EB6A-4690-80F1-27BE96133655}" dt="2019-07-22T21:43:53.340" v="8" actId="478"/>
        <pc:sldMkLst>
          <pc:docMk/>
          <pc:sldMk cId="3650183740" sldId="259"/>
        </pc:sldMkLst>
        <pc:spChg chg="del">
          <ac:chgData name="John Sipala" userId="fd0c168ab6c53e8e" providerId="LiveId" clId="{96846C60-EB6A-4690-80F1-27BE96133655}" dt="2019-07-22T21:43:53.340" v="8" actId="478"/>
          <ac:spMkLst>
            <pc:docMk/>
            <pc:sldMk cId="3650183740" sldId="259"/>
            <ac:spMk id="6" creationId="{BF85D9B5-A75C-44E3-8207-ABEC8DEF67AC}"/>
          </ac:spMkLst>
        </pc:spChg>
        <pc:picChg chg="mod">
          <ac:chgData name="John Sipala" userId="fd0c168ab6c53e8e" providerId="LiveId" clId="{96846C60-EB6A-4690-80F1-27BE96133655}" dt="2019-07-22T21:37:54.304" v="2" actId="1076"/>
          <ac:picMkLst>
            <pc:docMk/>
            <pc:sldMk cId="3650183740" sldId="259"/>
            <ac:picMk id="5" creationId="{EEDF4968-9E84-4C06-BCFC-51D68C721C73}"/>
          </ac:picMkLst>
        </pc:picChg>
      </pc:sldChg>
      <pc:sldChg chg="modSp">
        <pc:chgData name="John Sipala" userId="fd0c168ab6c53e8e" providerId="LiveId" clId="{96846C60-EB6A-4690-80F1-27BE96133655}" dt="2019-07-23T03:37:53.191" v="80" actId="20577"/>
        <pc:sldMkLst>
          <pc:docMk/>
          <pc:sldMk cId="2811272936" sldId="260"/>
        </pc:sldMkLst>
        <pc:spChg chg="mod">
          <ac:chgData name="John Sipala" userId="fd0c168ab6c53e8e" providerId="LiveId" clId="{96846C60-EB6A-4690-80F1-27BE96133655}" dt="2019-07-23T03:37:53.191" v="80" actId="20577"/>
          <ac:spMkLst>
            <pc:docMk/>
            <pc:sldMk cId="2811272936" sldId="260"/>
            <ac:spMk id="3" creationId="{85440328-4331-4A94-ACB3-F2E075B02951}"/>
          </ac:spMkLst>
        </pc:spChg>
      </pc:sldChg>
      <pc:sldChg chg="del">
        <pc:chgData name="John Sipala" userId="fd0c168ab6c53e8e" providerId="LiveId" clId="{96846C60-EB6A-4690-80F1-27BE96133655}" dt="2019-07-22T21:38:19.787" v="3" actId="2696"/>
        <pc:sldMkLst>
          <pc:docMk/>
          <pc:sldMk cId="2591327385" sldId="261"/>
        </pc:sldMkLst>
      </pc:sldChg>
      <pc:sldChg chg="modSp">
        <pc:chgData name="John Sipala" userId="fd0c168ab6c53e8e" providerId="LiveId" clId="{96846C60-EB6A-4690-80F1-27BE96133655}" dt="2019-07-22T21:45:39.991" v="33" actId="20577"/>
        <pc:sldMkLst>
          <pc:docMk/>
          <pc:sldMk cId="1894695730" sldId="262"/>
        </pc:sldMkLst>
        <pc:spChg chg="mod">
          <ac:chgData name="John Sipala" userId="fd0c168ab6c53e8e" providerId="LiveId" clId="{96846C60-EB6A-4690-80F1-27BE96133655}" dt="2019-07-22T21:45:39.991" v="33" actId="20577"/>
          <ac:spMkLst>
            <pc:docMk/>
            <pc:sldMk cId="1894695730" sldId="262"/>
            <ac:spMk id="2" creationId="{591BF87E-5304-468A-BAAC-73DC2373EA9F}"/>
          </ac:spMkLst>
        </pc:spChg>
      </pc:sldChg>
      <pc:sldChg chg="modSp">
        <pc:chgData name="John Sipala" userId="fd0c168ab6c53e8e" providerId="LiveId" clId="{96846C60-EB6A-4690-80F1-27BE96133655}" dt="2019-07-23T03:38:16.709" v="82" actId="1076"/>
        <pc:sldMkLst>
          <pc:docMk/>
          <pc:sldMk cId="3780688643" sldId="263"/>
        </pc:sldMkLst>
        <pc:picChg chg="mod">
          <ac:chgData name="John Sipala" userId="fd0c168ab6c53e8e" providerId="LiveId" clId="{96846C60-EB6A-4690-80F1-27BE96133655}" dt="2019-07-23T03:38:16.709" v="82" actId="1076"/>
          <ac:picMkLst>
            <pc:docMk/>
            <pc:sldMk cId="3780688643" sldId="263"/>
            <ac:picMk id="5" creationId="{432F3E9C-2FDB-496E-B90B-28153016E965}"/>
          </ac:picMkLst>
        </pc:picChg>
      </pc:sldChg>
      <pc:sldChg chg="modSp">
        <pc:chgData name="John Sipala" userId="fd0c168ab6c53e8e" providerId="LiveId" clId="{96846C60-EB6A-4690-80F1-27BE96133655}" dt="2019-07-23T03:38:25.882" v="84" actId="1076"/>
        <pc:sldMkLst>
          <pc:docMk/>
          <pc:sldMk cId="3875421684" sldId="264"/>
        </pc:sldMkLst>
        <pc:picChg chg="mod">
          <ac:chgData name="John Sipala" userId="fd0c168ab6c53e8e" providerId="LiveId" clId="{96846C60-EB6A-4690-80F1-27BE96133655}" dt="2019-07-23T03:38:25.882" v="84" actId="1076"/>
          <ac:picMkLst>
            <pc:docMk/>
            <pc:sldMk cId="3875421684" sldId="264"/>
            <ac:picMk id="5" creationId="{ACB9028B-7B02-4264-B760-92BDAF224A6C}"/>
          </ac:picMkLst>
        </pc:picChg>
      </pc:sldChg>
      <pc:sldChg chg="modSp">
        <pc:chgData name="John Sipala" userId="fd0c168ab6c53e8e" providerId="LiveId" clId="{96846C60-EB6A-4690-80F1-27BE96133655}" dt="2019-07-23T03:37:24.024" v="62" actId="1076"/>
        <pc:sldMkLst>
          <pc:docMk/>
          <pc:sldMk cId="1565134427" sldId="266"/>
        </pc:sldMkLst>
        <pc:picChg chg="mod">
          <ac:chgData name="John Sipala" userId="fd0c168ab6c53e8e" providerId="LiveId" clId="{96846C60-EB6A-4690-80F1-27BE96133655}" dt="2019-07-23T03:37:20.858" v="61" actId="14100"/>
          <ac:picMkLst>
            <pc:docMk/>
            <pc:sldMk cId="1565134427" sldId="266"/>
            <ac:picMk id="5" creationId="{31C6362B-8633-4DB8-8D90-BF6685DBB8B1}"/>
          </ac:picMkLst>
        </pc:picChg>
        <pc:picChg chg="mod">
          <ac:chgData name="John Sipala" userId="fd0c168ab6c53e8e" providerId="LiveId" clId="{96846C60-EB6A-4690-80F1-27BE96133655}" dt="2019-07-23T03:37:24.024" v="62" actId="1076"/>
          <ac:picMkLst>
            <pc:docMk/>
            <pc:sldMk cId="1565134427" sldId="266"/>
            <ac:picMk id="7" creationId="{DA15A2FD-9D8E-4884-9B16-C9934A88AB81}"/>
          </ac:picMkLst>
        </pc:picChg>
      </pc:sldChg>
      <pc:sldChg chg="addSp delSp modSp add">
        <pc:chgData name="John Sipala" userId="fd0c168ab6c53e8e" providerId="LiveId" clId="{96846C60-EB6A-4690-80F1-27BE96133655}" dt="2019-07-22T22:26:24.101" v="53" actId="1076"/>
        <pc:sldMkLst>
          <pc:docMk/>
          <pc:sldMk cId="231424911" sldId="267"/>
        </pc:sldMkLst>
        <pc:spChg chg="del">
          <ac:chgData name="John Sipala" userId="fd0c168ab6c53e8e" providerId="LiveId" clId="{96846C60-EB6A-4690-80F1-27BE96133655}" dt="2019-07-22T22:25:17.564" v="35"/>
          <ac:spMkLst>
            <pc:docMk/>
            <pc:sldMk cId="231424911" sldId="267"/>
            <ac:spMk id="3" creationId="{FA3FB76D-F8E9-441B-AEED-792D6B33C83E}"/>
          </ac:spMkLst>
        </pc:spChg>
        <pc:picChg chg="add mod modCrop">
          <ac:chgData name="John Sipala" userId="fd0c168ab6c53e8e" providerId="LiveId" clId="{96846C60-EB6A-4690-80F1-27BE96133655}" dt="2019-07-22T22:26:24.101" v="53" actId="1076"/>
          <ac:picMkLst>
            <pc:docMk/>
            <pc:sldMk cId="231424911" sldId="267"/>
            <ac:picMk id="5" creationId="{B7DAA22E-F529-4CF3-82DD-429EAACBB2A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2C5B-19E9-451D-B860-8CE89BE284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553796-8F36-4C11-9F71-5423B289AC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B54CF6-705B-4AE1-8736-3798F2A0A11E}"/>
              </a:ext>
            </a:extLst>
          </p:cNvPr>
          <p:cNvSpPr>
            <a:spLocks noGrp="1"/>
          </p:cNvSpPr>
          <p:nvPr>
            <p:ph type="dt" sz="half" idx="10"/>
          </p:nvPr>
        </p:nvSpPr>
        <p:spPr/>
        <p:txBody>
          <a:bodyPr/>
          <a:lstStyle/>
          <a:p>
            <a:fld id="{AD5451E3-67A8-4299-BA01-792DD33A1864}" type="datetimeFigureOut">
              <a:rPr lang="en-US" smtClean="0"/>
              <a:t>7/22/2019</a:t>
            </a:fld>
            <a:endParaRPr lang="en-US"/>
          </a:p>
        </p:txBody>
      </p:sp>
      <p:sp>
        <p:nvSpPr>
          <p:cNvPr id="5" name="Footer Placeholder 4">
            <a:extLst>
              <a:ext uri="{FF2B5EF4-FFF2-40B4-BE49-F238E27FC236}">
                <a16:creationId xmlns:a16="http://schemas.microsoft.com/office/drawing/2014/main" id="{1AA540A1-F242-4CC3-A09C-CE6CB2AE1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47748-0948-490F-816A-E4B9ED4C891F}"/>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102054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1B7B-7353-4717-B471-912ABA2C66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73EF8F-8D96-4A99-8563-7F680A5691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B3CAA-D58C-4D31-B05D-C263C3CCE825}"/>
              </a:ext>
            </a:extLst>
          </p:cNvPr>
          <p:cNvSpPr>
            <a:spLocks noGrp="1"/>
          </p:cNvSpPr>
          <p:nvPr>
            <p:ph type="dt" sz="half" idx="10"/>
          </p:nvPr>
        </p:nvSpPr>
        <p:spPr/>
        <p:txBody>
          <a:bodyPr/>
          <a:lstStyle/>
          <a:p>
            <a:fld id="{AD5451E3-67A8-4299-BA01-792DD33A1864}" type="datetimeFigureOut">
              <a:rPr lang="en-US" smtClean="0"/>
              <a:t>7/22/2019</a:t>
            </a:fld>
            <a:endParaRPr lang="en-US"/>
          </a:p>
        </p:txBody>
      </p:sp>
      <p:sp>
        <p:nvSpPr>
          <p:cNvPr id="5" name="Footer Placeholder 4">
            <a:extLst>
              <a:ext uri="{FF2B5EF4-FFF2-40B4-BE49-F238E27FC236}">
                <a16:creationId xmlns:a16="http://schemas.microsoft.com/office/drawing/2014/main" id="{C7DDD38C-5F90-46BC-8222-8A9C59E1D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E028F-ED10-49AB-A9AA-7FBB7EBBE2B8}"/>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383748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B08E6C-A392-490D-BEF0-9C67F4CD92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777144-4B08-490A-B743-9F53580916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EF09A8-48B9-4160-B1B5-2EC644397A07}"/>
              </a:ext>
            </a:extLst>
          </p:cNvPr>
          <p:cNvSpPr>
            <a:spLocks noGrp="1"/>
          </p:cNvSpPr>
          <p:nvPr>
            <p:ph type="dt" sz="half" idx="10"/>
          </p:nvPr>
        </p:nvSpPr>
        <p:spPr/>
        <p:txBody>
          <a:bodyPr/>
          <a:lstStyle/>
          <a:p>
            <a:fld id="{AD5451E3-67A8-4299-BA01-792DD33A1864}" type="datetimeFigureOut">
              <a:rPr lang="en-US" smtClean="0"/>
              <a:t>7/22/2019</a:t>
            </a:fld>
            <a:endParaRPr lang="en-US"/>
          </a:p>
        </p:txBody>
      </p:sp>
      <p:sp>
        <p:nvSpPr>
          <p:cNvPr id="5" name="Footer Placeholder 4">
            <a:extLst>
              <a:ext uri="{FF2B5EF4-FFF2-40B4-BE49-F238E27FC236}">
                <a16:creationId xmlns:a16="http://schemas.microsoft.com/office/drawing/2014/main" id="{94E24F77-CE5E-4EC6-9AFE-26459F45E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60526-93DA-4DBE-805E-9F827320560E}"/>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296078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7DEC-F8C1-4897-BA49-A615FF5F20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0571D4-6EF0-49AF-B4A8-45079CADD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00A6A-44C7-4392-B377-663F9B96E67A}"/>
              </a:ext>
            </a:extLst>
          </p:cNvPr>
          <p:cNvSpPr>
            <a:spLocks noGrp="1"/>
          </p:cNvSpPr>
          <p:nvPr>
            <p:ph type="dt" sz="half" idx="10"/>
          </p:nvPr>
        </p:nvSpPr>
        <p:spPr/>
        <p:txBody>
          <a:bodyPr/>
          <a:lstStyle/>
          <a:p>
            <a:fld id="{AD5451E3-67A8-4299-BA01-792DD33A1864}" type="datetimeFigureOut">
              <a:rPr lang="en-US" smtClean="0"/>
              <a:t>7/22/2019</a:t>
            </a:fld>
            <a:endParaRPr lang="en-US"/>
          </a:p>
        </p:txBody>
      </p:sp>
      <p:sp>
        <p:nvSpPr>
          <p:cNvPr id="5" name="Footer Placeholder 4">
            <a:extLst>
              <a:ext uri="{FF2B5EF4-FFF2-40B4-BE49-F238E27FC236}">
                <a16:creationId xmlns:a16="http://schemas.microsoft.com/office/drawing/2014/main" id="{B3B4C7AB-AC19-4698-82AA-795E3B2C5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FF964-A4C9-4846-86CA-2514BE3E4B31}"/>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271047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12FC-470E-4E66-932A-967939485D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9E739D-8485-44C5-8F02-D5A4331B32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1F0D6E-DDF0-4A2D-AB2E-3C0F315511C0}"/>
              </a:ext>
            </a:extLst>
          </p:cNvPr>
          <p:cNvSpPr>
            <a:spLocks noGrp="1"/>
          </p:cNvSpPr>
          <p:nvPr>
            <p:ph type="dt" sz="half" idx="10"/>
          </p:nvPr>
        </p:nvSpPr>
        <p:spPr/>
        <p:txBody>
          <a:bodyPr/>
          <a:lstStyle/>
          <a:p>
            <a:fld id="{AD5451E3-67A8-4299-BA01-792DD33A1864}" type="datetimeFigureOut">
              <a:rPr lang="en-US" smtClean="0"/>
              <a:t>7/22/2019</a:t>
            </a:fld>
            <a:endParaRPr lang="en-US"/>
          </a:p>
        </p:txBody>
      </p:sp>
      <p:sp>
        <p:nvSpPr>
          <p:cNvPr id="5" name="Footer Placeholder 4">
            <a:extLst>
              <a:ext uri="{FF2B5EF4-FFF2-40B4-BE49-F238E27FC236}">
                <a16:creationId xmlns:a16="http://schemas.microsoft.com/office/drawing/2014/main" id="{171243F7-9D60-4038-AC83-493C52A34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4D4A9-0C08-4463-8ED6-532384C971FE}"/>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937441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3962-44E7-434E-8014-96B4944469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250A30-B85E-4886-8E59-6D8A30EF1C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887789-DB05-47EA-9144-0A889BB69A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DF3FE2-844B-4507-A49C-07BF92126F7C}"/>
              </a:ext>
            </a:extLst>
          </p:cNvPr>
          <p:cNvSpPr>
            <a:spLocks noGrp="1"/>
          </p:cNvSpPr>
          <p:nvPr>
            <p:ph type="dt" sz="half" idx="10"/>
          </p:nvPr>
        </p:nvSpPr>
        <p:spPr/>
        <p:txBody>
          <a:bodyPr/>
          <a:lstStyle/>
          <a:p>
            <a:fld id="{AD5451E3-67A8-4299-BA01-792DD33A1864}" type="datetimeFigureOut">
              <a:rPr lang="en-US" smtClean="0"/>
              <a:t>7/22/2019</a:t>
            </a:fld>
            <a:endParaRPr lang="en-US"/>
          </a:p>
        </p:txBody>
      </p:sp>
      <p:sp>
        <p:nvSpPr>
          <p:cNvPr id="6" name="Footer Placeholder 5">
            <a:extLst>
              <a:ext uri="{FF2B5EF4-FFF2-40B4-BE49-F238E27FC236}">
                <a16:creationId xmlns:a16="http://schemas.microsoft.com/office/drawing/2014/main" id="{8C3EB515-5325-4FA3-BFF3-D91545F42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AE2881-86E4-4549-AB95-21937332C26E}"/>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2076904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1AF9E-17F4-469C-90CD-35C62348D7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6AEA22-9C04-4798-B409-33F7425478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7C5580-7CD9-4EAE-AB8F-5637770261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D04BE-CBC8-4795-B033-70FF156A75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45E298-5A3F-4122-AB8E-488856B4B2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2BAACB-CE7A-4CC4-91E9-0A3F358CB858}"/>
              </a:ext>
            </a:extLst>
          </p:cNvPr>
          <p:cNvSpPr>
            <a:spLocks noGrp="1"/>
          </p:cNvSpPr>
          <p:nvPr>
            <p:ph type="dt" sz="half" idx="10"/>
          </p:nvPr>
        </p:nvSpPr>
        <p:spPr/>
        <p:txBody>
          <a:bodyPr/>
          <a:lstStyle/>
          <a:p>
            <a:fld id="{AD5451E3-67A8-4299-BA01-792DD33A1864}" type="datetimeFigureOut">
              <a:rPr lang="en-US" smtClean="0"/>
              <a:t>7/22/2019</a:t>
            </a:fld>
            <a:endParaRPr lang="en-US"/>
          </a:p>
        </p:txBody>
      </p:sp>
      <p:sp>
        <p:nvSpPr>
          <p:cNvPr id="8" name="Footer Placeholder 7">
            <a:extLst>
              <a:ext uri="{FF2B5EF4-FFF2-40B4-BE49-F238E27FC236}">
                <a16:creationId xmlns:a16="http://schemas.microsoft.com/office/drawing/2014/main" id="{4A27CDD0-1CB6-42FA-97BA-4D0E238E31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DBC2C3-0D4D-4B71-BEB8-EE2D627ABA5C}"/>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392948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F811-5481-4D27-921D-68AB97E9BA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0C9FA7-FF35-4FDF-9B94-3FD7568BFB41}"/>
              </a:ext>
            </a:extLst>
          </p:cNvPr>
          <p:cNvSpPr>
            <a:spLocks noGrp="1"/>
          </p:cNvSpPr>
          <p:nvPr>
            <p:ph type="dt" sz="half" idx="10"/>
          </p:nvPr>
        </p:nvSpPr>
        <p:spPr/>
        <p:txBody>
          <a:bodyPr/>
          <a:lstStyle/>
          <a:p>
            <a:fld id="{AD5451E3-67A8-4299-BA01-792DD33A1864}" type="datetimeFigureOut">
              <a:rPr lang="en-US" smtClean="0"/>
              <a:t>7/22/2019</a:t>
            </a:fld>
            <a:endParaRPr lang="en-US"/>
          </a:p>
        </p:txBody>
      </p:sp>
      <p:sp>
        <p:nvSpPr>
          <p:cNvPr id="4" name="Footer Placeholder 3">
            <a:extLst>
              <a:ext uri="{FF2B5EF4-FFF2-40B4-BE49-F238E27FC236}">
                <a16:creationId xmlns:a16="http://schemas.microsoft.com/office/drawing/2014/main" id="{7D7A048A-129B-44EC-B647-0F89568C9D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966C4D-6C11-4E72-871C-A4217AF2891B}"/>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121818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D80A99-9B73-4418-9031-34D4702222D7}"/>
              </a:ext>
            </a:extLst>
          </p:cNvPr>
          <p:cNvSpPr>
            <a:spLocks noGrp="1"/>
          </p:cNvSpPr>
          <p:nvPr>
            <p:ph type="dt" sz="half" idx="10"/>
          </p:nvPr>
        </p:nvSpPr>
        <p:spPr/>
        <p:txBody>
          <a:bodyPr/>
          <a:lstStyle/>
          <a:p>
            <a:fld id="{AD5451E3-67A8-4299-BA01-792DD33A1864}" type="datetimeFigureOut">
              <a:rPr lang="en-US" smtClean="0"/>
              <a:t>7/22/2019</a:t>
            </a:fld>
            <a:endParaRPr lang="en-US"/>
          </a:p>
        </p:txBody>
      </p:sp>
      <p:sp>
        <p:nvSpPr>
          <p:cNvPr id="3" name="Footer Placeholder 2">
            <a:extLst>
              <a:ext uri="{FF2B5EF4-FFF2-40B4-BE49-F238E27FC236}">
                <a16:creationId xmlns:a16="http://schemas.microsoft.com/office/drawing/2014/main" id="{D5D7B886-5074-4130-AD60-40D626999C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B4EA24-A3BA-4B96-84EF-4C21D9F8B675}"/>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312230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5C1E3-2E91-4784-9223-E82DD1985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14F41A-8032-4ACE-BAAD-DE91C754D8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BEBF83-4C40-4D6F-875D-1C9338E35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CE909-0061-4FED-81D2-E396B5B3A857}"/>
              </a:ext>
            </a:extLst>
          </p:cNvPr>
          <p:cNvSpPr>
            <a:spLocks noGrp="1"/>
          </p:cNvSpPr>
          <p:nvPr>
            <p:ph type="dt" sz="half" idx="10"/>
          </p:nvPr>
        </p:nvSpPr>
        <p:spPr/>
        <p:txBody>
          <a:bodyPr/>
          <a:lstStyle/>
          <a:p>
            <a:fld id="{AD5451E3-67A8-4299-BA01-792DD33A1864}" type="datetimeFigureOut">
              <a:rPr lang="en-US" smtClean="0"/>
              <a:t>7/22/2019</a:t>
            </a:fld>
            <a:endParaRPr lang="en-US"/>
          </a:p>
        </p:txBody>
      </p:sp>
      <p:sp>
        <p:nvSpPr>
          <p:cNvPr id="6" name="Footer Placeholder 5">
            <a:extLst>
              <a:ext uri="{FF2B5EF4-FFF2-40B4-BE49-F238E27FC236}">
                <a16:creationId xmlns:a16="http://schemas.microsoft.com/office/drawing/2014/main" id="{23D06C53-E54F-47B1-AC7E-13B15A3799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A87FE1-BE74-4A77-938D-C58AFA973687}"/>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2121274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C18B-CFB3-43A9-A5E3-2F3A3B403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290802-0BBA-4224-990F-8021263F9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F3E28D-E805-4F41-AC37-DAE15B5DB5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020BDB-8053-4EF8-80CB-198EA26C4FE3}"/>
              </a:ext>
            </a:extLst>
          </p:cNvPr>
          <p:cNvSpPr>
            <a:spLocks noGrp="1"/>
          </p:cNvSpPr>
          <p:nvPr>
            <p:ph type="dt" sz="half" idx="10"/>
          </p:nvPr>
        </p:nvSpPr>
        <p:spPr/>
        <p:txBody>
          <a:bodyPr/>
          <a:lstStyle/>
          <a:p>
            <a:fld id="{AD5451E3-67A8-4299-BA01-792DD33A1864}" type="datetimeFigureOut">
              <a:rPr lang="en-US" smtClean="0"/>
              <a:t>7/22/2019</a:t>
            </a:fld>
            <a:endParaRPr lang="en-US"/>
          </a:p>
        </p:txBody>
      </p:sp>
      <p:sp>
        <p:nvSpPr>
          <p:cNvPr id="6" name="Footer Placeholder 5">
            <a:extLst>
              <a:ext uri="{FF2B5EF4-FFF2-40B4-BE49-F238E27FC236}">
                <a16:creationId xmlns:a16="http://schemas.microsoft.com/office/drawing/2014/main" id="{4761C3E2-9D7B-4742-A7AA-DE2EF8145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F9E3A-2266-4651-970D-46D99B4D12E8}"/>
              </a:ext>
            </a:extLst>
          </p:cNvPr>
          <p:cNvSpPr>
            <a:spLocks noGrp="1"/>
          </p:cNvSpPr>
          <p:nvPr>
            <p:ph type="sldNum" sz="quarter" idx="12"/>
          </p:nvPr>
        </p:nvSpPr>
        <p:spPr/>
        <p:txBody>
          <a:bodyPr/>
          <a:lstStyle/>
          <a:p>
            <a:fld id="{18F74242-3EE2-42DC-AF4F-A6F570B727D6}" type="slidenum">
              <a:rPr lang="en-US" smtClean="0"/>
              <a:t>‹#›</a:t>
            </a:fld>
            <a:endParaRPr lang="en-US"/>
          </a:p>
        </p:txBody>
      </p:sp>
    </p:spTree>
    <p:extLst>
      <p:ext uri="{BB962C8B-B14F-4D97-AF65-F5344CB8AC3E}">
        <p14:creationId xmlns:p14="http://schemas.microsoft.com/office/powerpoint/2010/main" val="358266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8EA3A8-C92E-486D-AD4B-6955584950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B8EF18-D476-4A6B-B0B7-4680848A8A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63254-EC7A-4317-BBCC-01CD864F58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451E3-67A8-4299-BA01-792DD33A1864}" type="datetimeFigureOut">
              <a:rPr lang="en-US" smtClean="0"/>
              <a:t>7/22/2019</a:t>
            </a:fld>
            <a:endParaRPr lang="en-US"/>
          </a:p>
        </p:txBody>
      </p:sp>
      <p:sp>
        <p:nvSpPr>
          <p:cNvPr id="5" name="Footer Placeholder 4">
            <a:extLst>
              <a:ext uri="{FF2B5EF4-FFF2-40B4-BE49-F238E27FC236}">
                <a16:creationId xmlns:a16="http://schemas.microsoft.com/office/drawing/2014/main" id="{275E74E1-18AE-4CDB-A9B0-496D9F3B57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415C7C-EBF0-49EE-BFB7-116AC39836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74242-3EE2-42DC-AF4F-A6F570B727D6}" type="slidenum">
              <a:rPr lang="en-US" smtClean="0"/>
              <a:t>‹#›</a:t>
            </a:fld>
            <a:endParaRPr lang="en-US"/>
          </a:p>
        </p:txBody>
      </p:sp>
    </p:spTree>
    <p:extLst>
      <p:ext uri="{BB962C8B-B14F-4D97-AF65-F5344CB8AC3E}">
        <p14:creationId xmlns:p14="http://schemas.microsoft.com/office/powerpoint/2010/main" val="793343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2121-754C-4819-B0C4-F7379F993623}"/>
              </a:ext>
            </a:extLst>
          </p:cNvPr>
          <p:cNvSpPr>
            <a:spLocks noGrp="1"/>
          </p:cNvSpPr>
          <p:nvPr>
            <p:ph type="ctrTitle"/>
          </p:nvPr>
        </p:nvSpPr>
        <p:spPr/>
        <p:txBody>
          <a:bodyPr/>
          <a:lstStyle/>
          <a:p>
            <a:r>
              <a:rPr lang="en-US" dirty="0"/>
              <a:t>Visualizing Fortune 500 Companies</a:t>
            </a:r>
          </a:p>
        </p:txBody>
      </p:sp>
      <p:sp>
        <p:nvSpPr>
          <p:cNvPr id="3" name="Subtitle 2">
            <a:extLst>
              <a:ext uri="{FF2B5EF4-FFF2-40B4-BE49-F238E27FC236}">
                <a16:creationId xmlns:a16="http://schemas.microsoft.com/office/drawing/2014/main" id="{4C602352-88C0-4974-BA6F-CA2771E00A89}"/>
              </a:ext>
            </a:extLst>
          </p:cNvPr>
          <p:cNvSpPr>
            <a:spLocks noGrp="1"/>
          </p:cNvSpPr>
          <p:nvPr>
            <p:ph type="subTitle" idx="1"/>
          </p:nvPr>
        </p:nvSpPr>
        <p:spPr/>
        <p:txBody>
          <a:bodyPr/>
          <a:lstStyle/>
          <a:p>
            <a:r>
              <a:rPr lang="en-US" dirty="0"/>
              <a:t>By J.D. Sipala</a:t>
            </a:r>
          </a:p>
        </p:txBody>
      </p:sp>
    </p:spTree>
    <p:extLst>
      <p:ext uri="{BB962C8B-B14F-4D97-AF65-F5344CB8AC3E}">
        <p14:creationId xmlns:p14="http://schemas.microsoft.com/office/powerpoint/2010/main" val="51772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236B-7786-44AA-8D2A-DD21BDD9A58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CB9028B-7B02-4264-B760-92BDAF224A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9658" y="662498"/>
            <a:ext cx="9452684" cy="6076725"/>
          </a:xfrm>
        </p:spPr>
      </p:pic>
    </p:spTree>
    <p:extLst>
      <p:ext uri="{BB962C8B-B14F-4D97-AF65-F5344CB8AC3E}">
        <p14:creationId xmlns:p14="http://schemas.microsoft.com/office/powerpoint/2010/main" val="3875421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F87E-5304-468A-BAAC-73DC2373EA9F}"/>
              </a:ext>
            </a:extLst>
          </p:cNvPr>
          <p:cNvSpPr>
            <a:spLocks noGrp="1"/>
          </p:cNvSpPr>
          <p:nvPr>
            <p:ph type="title"/>
          </p:nvPr>
        </p:nvSpPr>
        <p:spPr>
          <a:xfrm>
            <a:off x="1238250" y="795337"/>
            <a:ext cx="10115550" cy="1009651"/>
          </a:xfrm>
        </p:spPr>
        <p:txBody>
          <a:bodyPr>
            <a:normAutofit fontScale="90000"/>
          </a:bodyPr>
          <a:lstStyle/>
          <a:p>
            <a:r>
              <a:rPr lang="en-US" dirty="0"/>
              <a:t> Avg Revenues				Avg  Assets</a:t>
            </a:r>
            <a:br>
              <a:rPr lang="en-US" dirty="0"/>
            </a:br>
            <a:r>
              <a:rPr lang="en-US" dirty="0"/>
              <a:t>      by year					    by year</a:t>
            </a:r>
          </a:p>
        </p:txBody>
      </p:sp>
      <p:pic>
        <p:nvPicPr>
          <p:cNvPr id="3074" name="Picture 2">
            <a:extLst>
              <a:ext uri="{FF2B5EF4-FFF2-40B4-BE49-F238E27FC236}">
                <a16:creationId xmlns:a16="http://schemas.microsoft.com/office/drawing/2014/main" id="{C481C411-1026-4B12-AF9E-C36DB49FB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 y="2200275"/>
            <a:ext cx="5712770" cy="30924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7731F74-491E-4642-BAB0-3330E6922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00275"/>
            <a:ext cx="5577182" cy="309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69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5B23E-1325-469F-B797-04243349A327}"/>
              </a:ext>
            </a:extLst>
          </p:cNvPr>
          <p:cNvSpPr>
            <a:spLocks noGrp="1"/>
          </p:cNvSpPr>
          <p:nvPr>
            <p:ph type="title"/>
          </p:nvPr>
        </p:nvSpPr>
        <p:spPr>
          <a:xfrm>
            <a:off x="838200" y="2766218"/>
            <a:ext cx="10515600" cy="1325563"/>
          </a:xfrm>
        </p:spPr>
        <p:txBody>
          <a:bodyPr/>
          <a:lstStyle/>
          <a:p>
            <a:pPr algn="ctr"/>
            <a:r>
              <a:rPr lang="en-US" dirty="0"/>
              <a:t>What is the Fortune 500?</a:t>
            </a:r>
          </a:p>
        </p:txBody>
      </p:sp>
    </p:spTree>
    <p:extLst>
      <p:ext uri="{BB962C8B-B14F-4D97-AF65-F5344CB8AC3E}">
        <p14:creationId xmlns:p14="http://schemas.microsoft.com/office/powerpoint/2010/main" val="375983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randy moss straight cash homie">
            <a:extLst>
              <a:ext uri="{FF2B5EF4-FFF2-40B4-BE49-F238E27FC236}">
                <a16:creationId xmlns:a16="http://schemas.microsoft.com/office/drawing/2014/main" id="{16BE5397-1D5A-4D2D-84C5-DF3D6EC60E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4709" y="4331285"/>
            <a:ext cx="2342872" cy="23044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7C7A538-F19B-4061-A892-3CD4AD0415CE}"/>
              </a:ext>
            </a:extLst>
          </p:cNvPr>
          <p:cNvSpPr>
            <a:spLocks noGrp="1"/>
          </p:cNvSpPr>
          <p:nvPr>
            <p:ph type="title"/>
          </p:nvPr>
        </p:nvSpPr>
        <p:spPr/>
        <p:txBody>
          <a:bodyPr/>
          <a:lstStyle/>
          <a:p>
            <a:pPr algn="ctr"/>
            <a:r>
              <a:rPr lang="en-US" dirty="0"/>
              <a:t>Profit</a:t>
            </a:r>
          </a:p>
        </p:txBody>
      </p:sp>
      <p:sp>
        <p:nvSpPr>
          <p:cNvPr id="3" name="Content Placeholder 2">
            <a:extLst>
              <a:ext uri="{FF2B5EF4-FFF2-40B4-BE49-F238E27FC236}">
                <a16:creationId xmlns:a16="http://schemas.microsoft.com/office/drawing/2014/main" id="{62DBA4DF-E048-464D-9867-39939BA0831A}"/>
              </a:ext>
            </a:extLst>
          </p:cNvPr>
          <p:cNvSpPr>
            <a:spLocks noGrp="1"/>
          </p:cNvSpPr>
          <p:nvPr>
            <p:ph idx="1"/>
          </p:nvPr>
        </p:nvSpPr>
        <p:spPr>
          <a:xfrm>
            <a:off x="838200" y="1530350"/>
            <a:ext cx="10515600" cy="4351338"/>
          </a:xfrm>
        </p:spPr>
        <p:txBody>
          <a:bodyPr wrap="square"/>
          <a:lstStyle/>
          <a:p>
            <a:r>
              <a:rPr lang="en-US" dirty="0"/>
              <a:t>A company's net profit is the revenue after all the expenses related to the manufacture, production and selling of products are deducted</a:t>
            </a:r>
          </a:p>
          <a:p>
            <a:r>
              <a:rPr lang="en-US" dirty="0"/>
              <a:t>No business can survive for a significant amount of time without making a profit</a:t>
            </a:r>
          </a:p>
          <a:p>
            <a:r>
              <a:rPr lang="en-US" dirty="0"/>
              <a:t>Although a company can use financing to sustain itself financially for a time, it is ultimately a liability, not an asset</a:t>
            </a:r>
          </a:p>
        </p:txBody>
      </p:sp>
      <p:pic>
        <p:nvPicPr>
          <p:cNvPr id="1030" name="Picture 6" descr="Image result for stock rising">
            <a:extLst>
              <a:ext uri="{FF2B5EF4-FFF2-40B4-BE49-F238E27FC236}">
                <a16:creationId xmlns:a16="http://schemas.microsoft.com/office/drawing/2014/main" id="{1689B4C2-7855-428B-999F-928949E5B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915" y="4331285"/>
            <a:ext cx="325755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321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EEC8-009A-4AD7-9333-743118AEF0CD}"/>
              </a:ext>
            </a:extLst>
          </p:cNvPr>
          <p:cNvSpPr>
            <a:spLocks noGrp="1"/>
          </p:cNvSpPr>
          <p:nvPr>
            <p:ph type="title"/>
          </p:nvPr>
        </p:nvSpPr>
        <p:spPr/>
        <p:txBody>
          <a:bodyPr/>
          <a:lstStyle/>
          <a:p>
            <a:pPr algn="ctr"/>
            <a:r>
              <a:rPr lang="en-US" dirty="0"/>
              <a:t>Growth</a:t>
            </a:r>
          </a:p>
        </p:txBody>
      </p:sp>
      <p:sp>
        <p:nvSpPr>
          <p:cNvPr id="3" name="Content Placeholder 2">
            <a:extLst>
              <a:ext uri="{FF2B5EF4-FFF2-40B4-BE49-F238E27FC236}">
                <a16:creationId xmlns:a16="http://schemas.microsoft.com/office/drawing/2014/main" id="{70735313-4AF1-47D6-95B8-7EE826053E85}"/>
              </a:ext>
            </a:extLst>
          </p:cNvPr>
          <p:cNvSpPr>
            <a:spLocks noGrp="1"/>
          </p:cNvSpPr>
          <p:nvPr>
            <p:ph idx="1"/>
          </p:nvPr>
        </p:nvSpPr>
        <p:spPr/>
        <p:txBody>
          <a:bodyPr/>
          <a:lstStyle/>
          <a:p>
            <a:r>
              <a:rPr lang="en-US" dirty="0"/>
              <a:t>Growth for a business is essentially an expansion, making the company bigger, increasing its market and ultimately making it more profitable. Measuring growth is possible by looking at some pertinent statistics, such as overall revenue, number of employees, market share and turnover</a:t>
            </a:r>
          </a:p>
        </p:txBody>
      </p:sp>
      <p:pic>
        <p:nvPicPr>
          <p:cNvPr id="2052" name="Picture 4" descr="Image result for growth capital">
            <a:extLst>
              <a:ext uri="{FF2B5EF4-FFF2-40B4-BE49-F238E27FC236}">
                <a16:creationId xmlns:a16="http://schemas.microsoft.com/office/drawing/2014/main" id="{659CC259-9D24-4314-8807-5FB920EF7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50" y="3661168"/>
            <a:ext cx="4049713" cy="296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032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7A06-9D4B-422E-91D6-13C79DFF82B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7DAA22E-F529-4CF3-82DD-429EAACBB2A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286" b="-4286"/>
          <a:stretch/>
        </p:blipFill>
        <p:spPr>
          <a:xfrm>
            <a:off x="731668" y="473175"/>
            <a:ext cx="10861541" cy="6109617"/>
          </a:xfrm>
        </p:spPr>
      </p:pic>
    </p:spTree>
    <p:extLst>
      <p:ext uri="{BB962C8B-B14F-4D97-AF65-F5344CB8AC3E}">
        <p14:creationId xmlns:p14="http://schemas.microsoft.com/office/powerpoint/2010/main" val="23142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97C7-FEA1-444B-945E-6710D925195A}"/>
              </a:ext>
            </a:extLst>
          </p:cNvPr>
          <p:cNvSpPr>
            <a:spLocks noGrp="1"/>
          </p:cNvSpPr>
          <p:nvPr>
            <p:ph type="title"/>
          </p:nvPr>
        </p:nvSpPr>
        <p:spPr/>
        <p:txBody>
          <a:bodyPr/>
          <a:lstStyle/>
          <a:p>
            <a:pPr algn="ctr"/>
            <a:r>
              <a:rPr lang="en-US" dirty="0"/>
              <a:t>Profit Vs Growth</a:t>
            </a:r>
          </a:p>
        </p:txBody>
      </p:sp>
      <p:pic>
        <p:nvPicPr>
          <p:cNvPr id="5" name="Content Placeholder 4">
            <a:extLst>
              <a:ext uri="{FF2B5EF4-FFF2-40B4-BE49-F238E27FC236}">
                <a16:creationId xmlns:a16="http://schemas.microsoft.com/office/drawing/2014/main" id="{EEDF4968-9E84-4C06-BCFC-51D68C721C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2254" y="1376039"/>
            <a:ext cx="8287491" cy="5327673"/>
          </a:xfrm>
        </p:spPr>
      </p:pic>
    </p:spTree>
    <p:extLst>
      <p:ext uri="{BB962C8B-B14F-4D97-AF65-F5344CB8AC3E}">
        <p14:creationId xmlns:p14="http://schemas.microsoft.com/office/powerpoint/2010/main" val="3650183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C6362B-8633-4DB8-8D90-BF6685DBB8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575401"/>
            <a:ext cx="6365290" cy="4091973"/>
          </a:xfrm>
        </p:spPr>
      </p:pic>
      <p:pic>
        <p:nvPicPr>
          <p:cNvPr id="7" name="Picture 6">
            <a:extLst>
              <a:ext uri="{FF2B5EF4-FFF2-40B4-BE49-F238E27FC236}">
                <a16:creationId xmlns:a16="http://schemas.microsoft.com/office/drawing/2014/main" id="{DA15A2FD-9D8E-4884-9B16-C9934A88A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328" y="1447059"/>
            <a:ext cx="6564934" cy="4220315"/>
          </a:xfrm>
          <a:prstGeom prst="rect">
            <a:avLst/>
          </a:prstGeom>
        </p:spPr>
      </p:pic>
    </p:spTree>
    <p:extLst>
      <p:ext uri="{BB962C8B-B14F-4D97-AF65-F5344CB8AC3E}">
        <p14:creationId xmlns:p14="http://schemas.microsoft.com/office/powerpoint/2010/main" val="1565134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EE21-AD05-439D-B76A-C25688673A6E}"/>
              </a:ext>
            </a:extLst>
          </p:cNvPr>
          <p:cNvSpPr>
            <a:spLocks noGrp="1"/>
          </p:cNvSpPr>
          <p:nvPr>
            <p:ph type="title"/>
          </p:nvPr>
        </p:nvSpPr>
        <p:spPr/>
        <p:txBody>
          <a:bodyPr/>
          <a:lstStyle/>
          <a:p>
            <a:pPr algn="ctr"/>
            <a:r>
              <a:rPr lang="en-US" dirty="0"/>
              <a:t>Market Value</a:t>
            </a:r>
          </a:p>
        </p:txBody>
      </p:sp>
      <p:sp>
        <p:nvSpPr>
          <p:cNvPr id="3" name="Content Placeholder 2">
            <a:extLst>
              <a:ext uri="{FF2B5EF4-FFF2-40B4-BE49-F238E27FC236}">
                <a16:creationId xmlns:a16="http://schemas.microsoft.com/office/drawing/2014/main" id="{85440328-4331-4A94-ACB3-F2E075B02951}"/>
              </a:ext>
            </a:extLst>
          </p:cNvPr>
          <p:cNvSpPr>
            <a:spLocks noGrp="1"/>
          </p:cNvSpPr>
          <p:nvPr>
            <p:ph idx="1"/>
          </p:nvPr>
        </p:nvSpPr>
        <p:spPr/>
        <p:txBody>
          <a:bodyPr/>
          <a:lstStyle/>
          <a:p>
            <a:r>
              <a:rPr lang="en-US" dirty="0"/>
              <a:t>A company’s market value is a good indication of investors’ </a:t>
            </a:r>
            <a:r>
              <a:rPr lang="en-US" b="1" dirty="0"/>
              <a:t>perceptions</a:t>
            </a:r>
            <a:r>
              <a:rPr lang="en-US" dirty="0"/>
              <a:t> about its business prospects. The range of market values in the marketplace is enormous, ranging from less than $1 million for the smallest companies to hundreds of billions for the world’s biggest and most successful companies.</a:t>
            </a:r>
          </a:p>
          <a:p>
            <a:r>
              <a:rPr lang="en-US" dirty="0"/>
              <a:t>Understand the numbers</a:t>
            </a:r>
          </a:p>
        </p:txBody>
      </p:sp>
    </p:spTree>
    <p:extLst>
      <p:ext uri="{BB962C8B-B14F-4D97-AF65-F5344CB8AC3E}">
        <p14:creationId xmlns:p14="http://schemas.microsoft.com/office/powerpoint/2010/main" val="281127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015EF-10FB-4D78-B558-93D3E9CCD45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32F3E9C-2FDB-496E-B90B-28153016E9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127" y="563324"/>
            <a:ext cx="9223746" cy="5929551"/>
          </a:xfrm>
        </p:spPr>
      </p:pic>
    </p:spTree>
    <p:extLst>
      <p:ext uri="{BB962C8B-B14F-4D97-AF65-F5344CB8AC3E}">
        <p14:creationId xmlns:p14="http://schemas.microsoft.com/office/powerpoint/2010/main" val="3780688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2449</TotalTime>
  <Words>132</Words>
  <Application>Microsoft Office PowerPoint</Application>
  <PresentationFormat>Widescreen</PresentationFormat>
  <Paragraphs>14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Visualizing Fortune 500 Companies</vt:lpstr>
      <vt:lpstr>What is the Fortune 500?</vt:lpstr>
      <vt:lpstr>Profit</vt:lpstr>
      <vt:lpstr>Growth</vt:lpstr>
      <vt:lpstr>PowerPoint Presentation</vt:lpstr>
      <vt:lpstr>Profit Vs Growth</vt:lpstr>
      <vt:lpstr>PowerPoint Presentation</vt:lpstr>
      <vt:lpstr>Market Value</vt:lpstr>
      <vt:lpstr>PowerPoint Presentation</vt:lpstr>
      <vt:lpstr>PowerPoint Presentation</vt:lpstr>
      <vt:lpstr> Avg Revenues    Avg  Assets       by year         by year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Fortune 500 Companies</dc:title>
  <dc:creator>John Sipala</dc:creator>
  <cp:lastModifiedBy>John Sipala</cp:lastModifiedBy>
  <cp:revision>15</cp:revision>
  <dcterms:created xsi:type="dcterms:W3CDTF">2019-07-21T05:52:21Z</dcterms:created>
  <dcterms:modified xsi:type="dcterms:W3CDTF">2019-07-23T03:38:36Z</dcterms:modified>
</cp:coreProperties>
</file>