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la Sisco" initials="JS" lastIdx="1" clrIdx="0">
    <p:extLst>
      <p:ext uri="{19B8F6BF-5375-455C-9EA6-DF929625EA0E}">
        <p15:presenceInfo xmlns:p15="http://schemas.microsoft.com/office/powerpoint/2012/main" userId="6659e35e1086ed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636D-0DD2-41A1-B7EF-B3ADDF4E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4DD6-0C6B-4BD2-9B08-F56744B1E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3B3C-ED4B-429D-A5F7-DC13F6D3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0781-E22C-4BB0-84AB-322FBF85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E7295-2848-481C-A716-76BA608C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2FD-F06D-40FE-AA69-1E64364F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B3DA3-A27B-4D57-9935-7AFD8B713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CBB1-08FC-4707-8552-BCE98509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A1F-0EB0-4846-8183-E7419EC2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9A36-FC91-4F24-812C-F9D1281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4A409-16E2-4DAE-95E5-A77BE066F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CE26-15B7-4378-8819-B048C56C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D17B-007D-47FF-889C-AB5DCC84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541A-142C-4380-8C45-BA950DB5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F257-7F1E-4112-AE49-040307F1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687F-A842-4C80-82DA-EA7D32B7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9749-A468-45B6-AD49-01A55CAB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25D4-6DD3-49F3-9638-CF64179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7100-FBDD-4783-A1E4-AFCE2454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FC8A-3262-4486-B238-EB3763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5FEA-C6F5-45A4-888B-E2671047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7594-9679-461C-A054-308FB63F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D1A6-5392-4BA5-BA1D-0F9DC4A8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3BCA-F9C8-475C-B5CD-E1E50C00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0ED-C3B9-4A49-A251-230B499C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8FBE-414A-4A51-A5B0-1127D5C5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D4FB-F28F-40FA-9684-982A92125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C799F-2DE2-4193-A15B-179CE934E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F360-226E-4CA1-9999-39BBD85A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1F895-D05B-4FEB-95CC-757DA9E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7AD0A-6470-42DF-A582-BD0E9894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8315-4863-4BF9-85D5-5571208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A8BF5-F908-48CC-8718-88C33908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1F8F6-3216-4501-A631-CBEC7956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3E829-1F5C-40D7-A1F0-373596DB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113B-1D84-4224-8D28-6AB2F747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FF5F5-88CC-42C1-BAB6-6228E4CA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AECAC-0B71-4BFE-BC28-9DB83C1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B31A-117B-4B57-B76A-AA70CB06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068-C566-4274-8CD6-94ADB555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70285-05B2-477C-AE7B-629B84D5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A18A6-84EF-4DB5-B671-27F351B4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E1D9-D74B-43FB-B400-4F84FDD7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7FA5D-E5D9-4AC7-8EB5-452DF13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1010C-29AF-4CFC-827E-2497C74D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73631-E90C-4AEF-8E0B-4B8D4CC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94E-83B5-4A36-ACA6-2157CAE8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4255-171A-4961-8466-08B7A531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BAED-54C3-43DB-A774-8FC9C883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185BD-EC42-4AA8-8371-1C51027C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626B-73B2-4273-8843-890F539B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9B03-5D39-44D6-B29F-E174F92A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0507-02A2-4895-89B9-CF06FADB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E4BE-2FE9-4E02-888B-C8765EB3E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A5E4F-567A-4B1B-8FC3-BFE607E0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9FE07-F8AC-49E1-83B1-AACAB6F3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EC65-CE17-4451-9CC0-BE2C0263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E997-19FA-4930-91B1-65C0B36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62411-4E3E-4F7B-A0BF-3BEAFED6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D495-61F0-45F7-9756-460BF71D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CA6E-625E-47C5-9651-BE125BA98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9971-D697-427F-903B-899548CF762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64C2-BBC0-48B8-859C-9D04C42DD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E9E2-DE56-4284-9680-FA7471009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B103-C612-48DD-A52B-EC11294C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0E93B-46FA-4124-8CCA-9894B999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6E0F0-193B-4231-94F8-92A1EF0F88DB}"/>
              </a:ext>
            </a:extLst>
          </p:cNvPr>
          <p:cNvSpPr/>
          <p:nvPr/>
        </p:nvSpPr>
        <p:spPr>
          <a:xfrm>
            <a:off x="1539384" y="1406769"/>
            <a:ext cx="9029702" cy="53193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dirty="0">
                <a:solidFill>
                  <a:schemeClr val="tx1"/>
                </a:solidFill>
              </a:rPr>
              <a:t>List of panels sorted by date and time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C7557-7F50-43B5-9FC5-605A89A6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56" y="3070712"/>
            <a:ext cx="2552700" cy="1771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FCB57-71CE-4F13-BAA9-902E33352804}"/>
              </a:ext>
            </a:extLst>
          </p:cNvPr>
          <p:cNvSpPr txBox="1"/>
          <p:nvPr/>
        </p:nvSpPr>
        <p:spPr>
          <a:xfrm>
            <a:off x="589335" y="3429000"/>
            <a:ext cx="62228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af-ZA" dirty="0"/>
              <a:t>Sort </a:t>
            </a:r>
          </a:p>
          <a:p>
            <a:r>
              <a:rPr lang="af-ZA" dirty="0"/>
              <a:t>By </a:t>
            </a:r>
          </a:p>
          <a:p>
            <a:r>
              <a:rPr lang="af-ZA" dirty="0"/>
              <a:t>Day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808BE-07D3-4DF9-80EE-63723E9D2929}"/>
              </a:ext>
            </a:extLst>
          </p:cNvPr>
          <p:cNvSpPr/>
          <p:nvPr/>
        </p:nvSpPr>
        <p:spPr>
          <a:xfrm>
            <a:off x="6005145" y="1406769"/>
            <a:ext cx="2549769" cy="43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dirty="0">
                <a:solidFill>
                  <a:schemeClr val="tx1"/>
                </a:solidFill>
              </a:rPr>
              <a:t>Search Bar (Panelists)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FA999-F188-401E-BD2B-0B06FC4A6102}"/>
              </a:ext>
            </a:extLst>
          </p:cNvPr>
          <p:cNvSpPr/>
          <p:nvPr/>
        </p:nvSpPr>
        <p:spPr>
          <a:xfrm>
            <a:off x="2611315" y="1512277"/>
            <a:ext cx="256441" cy="2198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D70C9-41EA-4BA0-92E5-B8E12E15807D}"/>
              </a:ext>
            </a:extLst>
          </p:cNvPr>
          <p:cNvSpPr/>
          <p:nvPr/>
        </p:nvSpPr>
        <p:spPr>
          <a:xfrm>
            <a:off x="2867756" y="1512277"/>
            <a:ext cx="2126275" cy="219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1400" dirty="0">
                <a:solidFill>
                  <a:schemeClr val="tx1"/>
                </a:solidFill>
              </a:rPr>
              <a:t>Drop Down (Rooms)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2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F7165-3710-4FDA-8C87-0E0BF62A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Jamila Sisco</dc:creator>
  <cp:lastModifiedBy>Jamila Sisco</cp:lastModifiedBy>
  <cp:revision>2</cp:revision>
  <dcterms:created xsi:type="dcterms:W3CDTF">2019-01-15T00:24:41Z</dcterms:created>
  <dcterms:modified xsi:type="dcterms:W3CDTF">2019-01-15T00:35:42Z</dcterms:modified>
</cp:coreProperties>
</file>