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B488D"/>
    <a:srgbClr val="E46AFC"/>
    <a:srgbClr val="CC00FF"/>
    <a:srgbClr val="CC66FF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5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0DD1-7060-43FA-AB25-47E75859A02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28B4-8702-4E49-B1BE-64B06EB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97871" y="1528381"/>
            <a:ext cx="9744227" cy="3175163"/>
            <a:chOff x="3553676" y="1355386"/>
            <a:chExt cx="9744227" cy="3175163"/>
          </a:xfrm>
        </p:grpSpPr>
        <p:sp>
          <p:nvSpPr>
            <p:cNvPr id="6" name="Rectangle 5"/>
            <p:cNvSpPr/>
            <p:nvPr/>
          </p:nvSpPr>
          <p:spPr>
            <a:xfrm>
              <a:off x="6480010" y="2417286"/>
              <a:ext cx="6817893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spc="600" dirty="0" smtClean="0">
                  <a:ln w="0">
                    <a:noFill/>
                  </a:ln>
                  <a:solidFill>
                    <a:srgbClr val="CB488D"/>
                  </a:solidFill>
                  <a:latin typeface="Berlin Sans FB" panose="020E0602020502020306" pitchFamily="34" charset="0"/>
                </a:rPr>
                <a:t>Safe Motherhood</a:t>
              </a:r>
            </a:p>
            <a:p>
              <a:pPr algn="ctr"/>
              <a:r>
                <a:rPr lang="en-US" sz="6000" spc="600" dirty="0" smtClean="0">
                  <a:ln w="0">
                    <a:noFill/>
                  </a:ln>
                  <a:solidFill>
                    <a:srgbClr val="CB488D"/>
                  </a:solidFill>
                  <a:latin typeface="Berlin Sans FB" panose="020E0602020502020306" pitchFamily="34" charset="0"/>
                </a:rPr>
                <a:t>Alliance</a:t>
              </a:r>
              <a:endParaRPr lang="en-US" sz="6000" spc="600" dirty="0">
                <a:ln w="0">
                  <a:noFill/>
                </a:ln>
                <a:solidFill>
                  <a:srgbClr val="CB488D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676" y="1355386"/>
              <a:ext cx="2926334" cy="3175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6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 - JOSHUA KOSAMU</dc:creator>
  <cp:lastModifiedBy>TOP - JOSHUA KOSAMU</cp:lastModifiedBy>
  <cp:revision>6</cp:revision>
  <dcterms:created xsi:type="dcterms:W3CDTF">2020-12-26T11:52:03Z</dcterms:created>
  <dcterms:modified xsi:type="dcterms:W3CDTF">2020-12-26T13:17:03Z</dcterms:modified>
</cp:coreProperties>
</file>