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4" r:id="rId4"/>
    <p:sldId id="275" r:id="rId5"/>
    <p:sldId id="277" r:id="rId6"/>
    <p:sldId id="278" r:id="rId7"/>
    <p:sldId id="276" r:id="rId8"/>
    <p:sldId id="279" r:id="rId9"/>
    <p:sldId id="280" r:id="rId10"/>
    <p:sldId id="270" r:id="rId11"/>
    <p:sldId id="271" r:id="rId12"/>
    <p:sldId id="272" r:id="rId13"/>
    <p:sldId id="281" r:id="rId14"/>
    <p:sldId id="257" r:id="rId15"/>
    <p:sldId id="258" r:id="rId16"/>
    <p:sldId id="259" r:id="rId17"/>
    <p:sldId id="260" r:id="rId18"/>
    <p:sldId id="283" r:id="rId19"/>
    <p:sldId id="282" r:id="rId20"/>
    <p:sldId id="261" r:id="rId21"/>
    <p:sldId id="263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9C4F-307C-4CF0-A4E0-03ACEA013F8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4731-B99E-48D5-B815-57D8F35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0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9C4F-307C-4CF0-A4E0-03ACEA013F8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4731-B99E-48D5-B815-57D8F35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0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9C4F-307C-4CF0-A4E0-03ACEA013F8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4731-B99E-48D5-B815-57D8F35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1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9C4F-307C-4CF0-A4E0-03ACEA013F8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4731-B99E-48D5-B815-57D8F35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6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9C4F-307C-4CF0-A4E0-03ACEA013F8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4731-B99E-48D5-B815-57D8F35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9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9C4F-307C-4CF0-A4E0-03ACEA013F8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4731-B99E-48D5-B815-57D8F35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5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9C4F-307C-4CF0-A4E0-03ACEA013F8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4731-B99E-48D5-B815-57D8F35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5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9C4F-307C-4CF0-A4E0-03ACEA013F8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4731-B99E-48D5-B815-57D8F35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9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9C4F-307C-4CF0-A4E0-03ACEA013F8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4731-B99E-48D5-B815-57D8F35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9C4F-307C-4CF0-A4E0-03ACEA013F8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4731-B99E-48D5-B815-57D8F35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9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9C4F-307C-4CF0-A4E0-03ACEA013F8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4731-B99E-48D5-B815-57D8F35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1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29C4F-307C-4CF0-A4E0-03ACEA013F8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64731-B99E-48D5-B815-57D8F35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3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525" y="750887"/>
            <a:ext cx="9144000" cy="4411663"/>
          </a:xfrm>
        </p:spPr>
        <p:txBody>
          <a:bodyPr>
            <a:normAutofit/>
          </a:bodyPr>
          <a:lstStyle/>
          <a:p>
            <a:r>
              <a:rPr lang="en-US" sz="4400" dirty="0" err="1"/>
              <a:t>Tensorflow</a:t>
            </a:r>
            <a:r>
              <a:rPr lang="en-US" sz="4400" dirty="0"/>
              <a:t> Part 1: Intro and Installation problem solving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sz="4000" dirty="0"/>
              <a:t>CMB team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50826"/>
            <a:ext cx="4318219" cy="77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25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523" y="13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Which Deep Learning library should you learn and use?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162" y="1895963"/>
            <a:ext cx="8827647" cy="284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96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430584"/>
            <a:ext cx="5232825" cy="4088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679904" cy="349360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97523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/>
              <a:t>Which Deep Learning library should you learn and use?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73385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Installing </a:t>
            </a:r>
            <a:r>
              <a:rPr lang="en-US" sz="3600" dirty="0" err="1"/>
              <a:t>Tensorflow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51661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Installing </a:t>
            </a:r>
            <a:r>
              <a:rPr lang="en-US" sz="3600" dirty="0" err="1"/>
              <a:t>Tensorflow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57" y="1932708"/>
            <a:ext cx="5187662" cy="3112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318" y="1918290"/>
            <a:ext cx="5559136" cy="31270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83111" y="3189409"/>
            <a:ext cx="708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78786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358" r="1484" b="26388"/>
          <a:stretch/>
        </p:blipFill>
        <p:spPr>
          <a:xfrm>
            <a:off x="818923" y="365125"/>
            <a:ext cx="10534877" cy="422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85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889" r="17579" b="14028"/>
          <a:stretch/>
        </p:blipFill>
        <p:spPr>
          <a:xfrm>
            <a:off x="723899" y="365125"/>
            <a:ext cx="10478903" cy="587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64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12" y="419598"/>
            <a:ext cx="5133975" cy="88582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172" t="3750" r="18125" b="9931"/>
          <a:stretch/>
        </p:blipFill>
        <p:spPr>
          <a:xfrm>
            <a:off x="1838326" y="1451769"/>
            <a:ext cx="8248649" cy="529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15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Error message: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600" t="37737" r="37260" b="59781"/>
          <a:stretch/>
        </p:blipFill>
        <p:spPr>
          <a:xfrm>
            <a:off x="26457" y="978120"/>
            <a:ext cx="10720913" cy="28709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626006" y="6519446"/>
            <a:ext cx="45659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http://chris35wills.github.io/conda_python_version/</a:t>
            </a:r>
          </a:p>
        </p:txBody>
      </p:sp>
    </p:spTree>
    <p:extLst>
      <p:ext uri="{BB962C8B-B14F-4D97-AF65-F5344CB8AC3E}">
        <p14:creationId xmlns:p14="http://schemas.microsoft.com/office/powerpoint/2010/main" val="2128447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Error message: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600" t="37737" r="37260" b="59781"/>
          <a:stretch/>
        </p:blipFill>
        <p:spPr>
          <a:xfrm>
            <a:off x="26457" y="978120"/>
            <a:ext cx="10720913" cy="28709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6457" y="620073"/>
            <a:ext cx="10515600" cy="3359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What can you do?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6006" y="6519446"/>
            <a:ext cx="45659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http://chris35wills.github.io/conda_python_version/</a:t>
            </a:r>
          </a:p>
        </p:txBody>
      </p:sp>
    </p:spTree>
    <p:extLst>
      <p:ext uri="{BB962C8B-B14F-4D97-AF65-F5344CB8AC3E}">
        <p14:creationId xmlns:p14="http://schemas.microsoft.com/office/powerpoint/2010/main" val="2220034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Error message: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600" t="37737" r="37260" b="59781"/>
          <a:stretch/>
        </p:blipFill>
        <p:spPr>
          <a:xfrm>
            <a:off x="26457" y="978120"/>
            <a:ext cx="10720913" cy="28709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6457" y="620073"/>
            <a:ext cx="10515600" cy="3359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What can you do?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7344" t="10417" r="29219" b="26389"/>
          <a:stretch/>
        </p:blipFill>
        <p:spPr>
          <a:xfrm>
            <a:off x="42336" y="2124646"/>
            <a:ext cx="5635398" cy="461170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626006" y="6519446"/>
            <a:ext cx="45659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http://chris35wills.github.io/conda_python_version/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28203" t="42639" r="29461" b="47361"/>
          <a:stretch/>
        </p:blipFill>
        <p:spPr>
          <a:xfrm>
            <a:off x="5677733" y="2452414"/>
            <a:ext cx="6514267" cy="86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9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69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Outline for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85" y="1994301"/>
            <a:ext cx="10515600" cy="4351338"/>
          </a:xfrm>
        </p:spPr>
        <p:txBody>
          <a:bodyPr/>
          <a:lstStyle/>
          <a:p>
            <a:r>
              <a:rPr lang="en-US" dirty="0"/>
              <a:t>Historical aspects and basic components of </a:t>
            </a:r>
            <a:r>
              <a:rPr lang="en-US" dirty="0" err="1"/>
              <a:t>Tensorflow</a:t>
            </a:r>
            <a:endParaRPr lang="en-US" dirty="0"/>
          </a:p>
          <a:p>
            <a:endParaRPr lang="en-US" dirty="0"/>
          </a:p>
          <a:p>
            <a:r>
              <a:rPr lang="en-US" dirty="0"/>
              <a:t>Deep learning libraries comparison</a:t>
            </a:r>
          </a:p>
          <a:p>
            <a:endParaRPr lang="en-US" dirty="0"/>
          </a:p>
          <a:p>
            <a:r>
              <a:rPr lang="en-US" dirty="0" err="1"/>
              <a:t>Tensorflow</a:t>
            </a:r>
            <a:r>
              <a:rPr lang="en-US" dirty="0"/>
              <a:t> installation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064" y="1994301"/>
            <a:ext cx="3553936" cy="9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31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519" t="26620" r="18582" b="15278"/>
          <a:stretch/>
        </p:blipFill>
        <p:spPr>
          <a:xfrm>
            <a:off x="2145506" y="1263869"/>
            <a:ext cx="7900988" cy="54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86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360" t="13890" r="18593" b="9930"/>
          <a:stretch/>
        </p:blipFill>
        <p:spPr>
          <a:xfrm>
            <a:off x="1771650" y="559201"/>
            <a:ext cx="8321872" cy="61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90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360" t="13890" r="18593" b="9930"/>
          <a:stretch/>
        </p:blipFill>
        <p:spPr>
          <a:xfrm>
            <a:off x="1771650" y="559201"/>
            <a:ext cx="8321872" cy="6143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5" y="1142206"/>
            <a:ext cx="4409162" cy="316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6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04" y="925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History of Machine Learning and Deep Learning libraries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" y="1669779"/>
            <a:ext cx="12160695" cy="3438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15032" y="5034866"/>
            <a:ext cx="1830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University of Montreal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Yoshua</a:t>
            </a:r>
            <a:r>
              <a:rPr lang="en-US" sz="1400" dirty="0"/>
              <a:t> </a:t>
            </a:r>
            <a:r>
              <a:rPr lang="en-US" sz="1400" dirty="0" err="1"/>
              <a:t>Bengio</a:t>
            </a:r>
            <a:r>
              <a:rPr lang="en-US" sz="14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05738" y="5025437"/>
            <a:ext cx="707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NVIDIA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6003" y="4556400"/>
            <a:ext cx="9252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Ex-Google</a:t>
            </a:r>
          </a:p>
          <a:p>
            <a:pPr algn="ctr"/>
            <a:r>
              <a:rPr lang="en-US" sz="1400" dirty="0"/>
              <a:t>NVIDIA</a:t>
            </a:r>
          </a:p>
          <a:p>
            <a:pPr algn="ctr"/>
            <a:r>
              <a:rPr lang="en-US" sz="1400" dirty="0"/>
              <a:t>Facebook</a:t>
            </a:r>
          </a:p>
          <a:p>
            <a:pPr algn="ctr"/>
            <a:r>
              <a:rPr lang="en-US" sz="1400" dirty="0"/>
              <a:t>Twitter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59361" y="1751608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Google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30346" y="2752939"/>
            <a:ext cx="10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UC Berkeley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36" y="2626305"/>
            <a:ext cx="698380" cy="7764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47404" y="2139785"/>
            <a:ext cx="878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Facebook</a:t>
            </a:r>
          </a:p>
          <a:p>
            <a:pPr algn="ctr"/>
            <a:r>
              <a:rPr lang="en-US" sz="1400" dirty="0"/>
              <a:t>NVIDIA</a:t>
            </a:r>
          </a:p>
        </p:txBody>
      </p:sp>
    </p:spTree>
    <p:extLst>
      <p:ext uri="{BB962C8B-B14F-4D97-AF65-F5344CB8AC3E}">
        <p14:creationId xmlns:p14="http://schemas.microsoft.com/office/powerpoint/2010/main" val="76861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586" y="73174"/>
            <a:ext cx="10515600" cy="7927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Computational graph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50" y="992744"/>
            <a:ext cx="4347368" cy="3912631"/>
          </a:xfrm>
        </p:spPr>
      </p:pic>
      <p:sp>
        <p:nvSpPr>
          <p:cNvPr id="3" name="TextBox 2"/>
          <p:cNvSpPr txBox="1"/>
          <p:nvPr/>
        </p:nvSpPr>
        <p:spPr>
          <a:xfrm>
            <a:off x="351692" y="5124533"/>
            <a:ext cx="5876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Nodes: Operations</a:t>
            </a:r>
          </a:p>
          <a:p>
            <a:endParaRPr lang="en-US" sz="2400" dirty="0"/>
          </a:p>
          <a:p>
            <a:r>
              <a:rPr lang="en-US" sz="2400" dirty="0"/>
              <a:t>Edges: Data (Tensors, that flow = </a:t>
            </a:r>
            <a:r>
              <a:rPr lang="en-US" sz="2400" dirty="0" err="1"/>
              <a:t>Tensorflow</a:t>
            </a:r>
            <a:r>
              <a:rPr lang="en-US" sz="2400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54867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839" y="-8451"/>
            <a:ext cx="5653367" cy="38584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586" y="73174"/>
            <a:ext cx="10515600" cy="7927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Computational graph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50" y="992744"/>
            <a:ext cx="4347368" cy="3912631"/>
          </a:xfrm>
        </p:spPr>
      </p:pic>
      <p:sp>
        <p:nvSpPr>
          <p:cNvPr id="8" name="TextBox 7"/>
          <p:cNvSpPr txBox="1"/>
          <p:nvPr/>
        </p:nvSpPr>
        <p:spPr>
          <a:xfrm>
            <a:off x="6497525" y="3849985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06600" y="3880763"/>
            <a:ext cx="2473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Logistic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1692" y="5124533"/>
            <a:ext cx="5876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Nodes: Operations</a:t>
            </a:r>
          </a:p>
          <a:p>
            <a:endParaRPr lang="en-US" sz="2400" dirty="0"/>
          </a:p>
          <a:p>
            <a:r>
              <a:rPr lang="en-US" sz="2400" dirty="0"/>
              <a:t>Edges: Data (Tensors, that flow = </a:t>
            </a:r>
            <a:r>
              <a:rPr lang="en-US" sz="2400" dirty="0" err="1"/>
              <a:t>Tensorflow</a:t>
            </a:r>
            <a:r>
              <a:rPr lang="en-US" sz="2400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93239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839" y="-8451"/>
            <a:ext cx="5653367" cy="38584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586" y="73174"/>
            <a:ext cx="10515600" cy="7927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Computational graph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50" y="992744"/>
            <a:ext cx="4347368" cy="3912631"/>
          </a:xfrm>
        </p:spPr>
      </p:pic>
      <p:sp>
        <p:nvSpPr>
          <p:cNvPr id="8" name="TextBox 7"/>
          <p:cNvSpPr txBox="1"/>
          <p:nvPr/>
        </p:nvSpPr>
        <p:spPr>
          <a:xfrm>
            <a:off x="6497525" y="3849985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06600" y="3880763"/>
            <a:ext cx="2473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Logistic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1692" y="5124533"/>
            <a:ext cx="5876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Nodes: Operations</a:t>
            </a:r>
          </a:p>
          <a:p>
            <a:endParaRPr lang="en-US" sz="2400" dirty="0"/>
          </a:p>
          <a:p>
            <a:r>
              <a:rPr lang="en-US" sz="2400" dirty="0"/>
              <a:t>Edges: Data (Tensors, that flow = </a:t>
            </a:r>
            <a:r>
              <a:rPr lang="en-US" sz="2400" dirty="0" err="1"/>
              <a:t>Tensorflow</a:t>
            </a:r>
            <a:r>
              <a:rPr lang="en-US" sz="2400" dirty="0"/>
              <a:t>!)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944" y="4691303"/>
            <a:ext cx="5585242" cy="170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3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3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Components of a </a:t>
            </a:r>
            <a:r>
              <a:rPr lang="en-US" sz="3200" dirty="0" err="1"/>
              <a:t>Tensorflow</a:t>
            </a:r>
            <a:r>
              <a:rPr lang="en-US" sz="3200" dirty="0"/>
              <a:t> computational or </a:t>
            </a:r>
            <a:r>
              <a:rPr lang="en-US" sz="3200" i="1" dirty="0"/>
              <a:t>dataflow</a:t>
            </a:r>
            <a:r>
              <a:rPr lang="en-US" sz="3200" dirty="0"/>
              <a:t>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Operations</a:t>
            </a:r>
          </a:p>
          <a:p>
            <a:endParaRPr lang="en-US" dirty="0"/>
          </a:p>
          <a:p>
            <a:r>
              <a:rPr lang="en-US" dirty="0"/>
              <a:t>2. Data</a:t>
            </a:r>
          </a:p>
          <a:p>
            <a:endParaRPr lang="en-US" dirty="0"/>
          </a:p>
          <a:p>
            <a:r>
              <a:rPr lang="en-US" dirty="0"/>
              <a:t>3. Variables</a:t>
            </a:r>
          </a:p>
          <a:p>
            <a:endParaRPr lang="en-US" dirty="0"/>
          </a:p>
          <a:p>
            <a:r>
              <a:rPr lang="en-US" dirty="0"/>
              <a:t>4. Sessions </a:t>
            </a:r>
          </a:p>
        </p:txBody>
      </p:sp>
    </p:spTree>
    <p:extLst>
      <p:ext uri="{BB962C8B-B14F-4D97-AF65-F5344CB8AC3E}">
        <p14:creationId xmlns:p14="http://schemas.microsoft.com/office/powerpoint/2010/main" val="20272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609" y="4518895"/>
            <a:ext cx="6321249" cy="2082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847" y="1512998"/>
            <a:ext cx="2942775" cy="300589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1013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Components of a </a:t>
            </a:r>
            <a:r>
              <a:rPr lang="en-US" sz="3200" dirty="0" err="1"/>
              <a:t>Tensorflow</a:t>
            </a:r>
            <a:r>
              <a:rPr lang="en-US" sz="3200" dirty="0"/>
              <a:t> computational or </a:t>
            </a:r>
            <a:r>
              <a:rPr lang="en-US" sz="3200" i="1" dirty="0"/>
              <a:t>dataflow</a:t>
            </a:r>
            <a:r>
              <a:rPr lang="en-US" sz="3200" dirty="0"/>
              <a:t> graph: Variables</a:t>
            </a:r>
          </a:p>
        </p:txBody>
      </p:sp>
    </p:spTree>
    <p:extLst>
      <p:ext uri="{BB962C8B-B14F-4D97-AF65-F5344CB8AC3E}">
        <p14:creationId xmlns:p14="http://schemas.microsoft.com/office/powerpoint/2010/main" val="201830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911" y="2217702"/>
            <a:ext cx="6862512" cy="381638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013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Components of a </a:t>
            </a:r>
            <a:r>
              <a:rPr lang="en-US" sz="3200" dirty="0" err="1"/>
              <a:t>Tensorflow</a:t>
            </a:r>
            <a:r>
              <a:rPr lang="en-US" sz="3200" dirty="0"/>
              <a:t> computational or </a:t>
            </a:r>
            <a:r>
              <a:rPr lang="en-US" sz="3200" i="1" dirty="0"/>
              <a:t>dataflow</a:t>
            </a:r>
            <a:r>
              <a:rPr lang="en-US" sz="3200" dirty="0"/>
              <a:t> graph: Sessions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429125" y="3409950"/>
            <a:ext cx="457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2601058" y="3720611"/>
            <a:ext cx="37645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6365631" y="4040065"/>
            <a:ext cx="26354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890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232</Words>
  <Application>Microsoft Office PowerPoint</Application>
  <PresentationFormat>Widescreen</PresentationFormat>
  <Paragraphs>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Tensorflow Part 1: Intro and Installation problem solving   CMB team</vt:lpstr>
      <vt:lpstr>Outline for Part 1</vt:lpstr>
      <vt:lpstr>History of Machine Learning and Deep Learning libraries</vt:lpstr>
      <vt:lpstr>Computational graph</vt:lpstr>
      <vt:lpstr>Computational graph</vt:lpstr>
      <vt:lpstr>Computational graph</vt:lpstr>
      <vt:lpstr>Components of a Tensorflow computational or dataflow graph</vt:lpstr>
      <vt:lpstr>PowerPoint Presentation</vt:lpstr>
      <vt:lpstr>PowerPoint Presentation</vt:lpstr>
      <vt:lpstr>Which Deep Learning library should you learn and use?</vt:lpstr>
      <vt:lpstr>PowerPoint Presentation</vt:lpstr>
      <vt:lpstr>Installing Tensorflow</vt:lpstr>
      <vt:lpstr>Installing Tensorflow</vt:lpstr>
      <vt:lpstr>PowerPoint Presentation</vt:lpstr>
      <vt:lpstr>PowerPoint Presentation</vt:lpstr>
      <vt:lpstr>PowerPoint Presentation</vt:lpstr>
      <vt:lpstr>Error message:</vt:lpstr>
      <vt:lpstr>Error message:</vt:lpstr>
      <vt:lpstr>Error message: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Tensorflow: Intro and Installation problem solving   CMB team</dc:title>
  <dc:creator>Felix Bacigalupo</dc:creator>
  <cp:lastModifiedBy>Felix Bacigalupo</cp:lastModifiedBy>
  <cp:revision>19</cp:revision>
  <dcterms:created xsi:type="dcterms:W3CDTF">2017-04-25T23:11:33Z</dcterms:created>
  <dcterms:modified xsi:type="dcterms:W3CDTF">2017-04-28T16:26:09Z</dcterms:modified>
</cp:coreProperties>
</file>