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cca11295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cca11295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cca1129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cca1129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e642c314d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e642c314d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e0d224b6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e0d224b6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e4075f0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e4075f0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e0d224b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e0d224b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Sex is the most consistently reported demographic (few missing values)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e0d224b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e0d224b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Overwhelming missing values for Race/ethnicity means we need to ensure the integrity of the data being collected. In a perfect world - perhaps audits for officer reports can occur to ensure they’re collecting all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Regardless of the missing information, the demographics presented does not reflect the demographics of Chicago. According to Census.gov population estimates, the population of Chicago is approximately, 33% Non-hispanic white, 29% Black, and 29% Hispanic/Latinx.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e642c314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e642c314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e642c314d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e642c314d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e642c314d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e642c314d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e6310b7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e6310b7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e6310b7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e6310b7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enpolicing.stanford.edu/" TargetMode="External"/><Relationship Id="rId4" Type="http://schemas.openxmlformats.org/officeDocument/2006/relationships/hyperlink" Target="https://stacks.stanford.edu/file/druid:yg821jf8611/yg821jf8611_il_chicago_2020_04_01.csv.zi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Open Stanford Policing Project:</a:t>
            </a:r>
            <a:endParaRPr sz="2550"/>
          </a:p>
          <a:p>
            <a:pPr indent="0" lvl="0" marL="0" marR="190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550"/>
              <a:t>An Analysis of Police Officer</a:t>
            </a:r>
            <a:r>
              <a:rPr lang="en" sz="2550"/>
              <a:t> </a:t>
            </a:r>
            <a:r>
              <a:rPr b="1" lang="en" sz="2550"/>
              <a:t>Stop Data</a:t>
            </a:r>
            <a:endParaRPr b="1" sz="2550"/>
          </a:p>
          <a:p>
            <a:pPr indent="0" lvl="0" marL="0" marR="190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Team Members: J.D. Strode, Vaidehee Shah, Peter Sparks &amp; Melissa Mongrella</a:t>
            </a:r>
            <a:endParaRPr b="1" sz="25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20750" y="472050"/>
            <a:ext cx="3011400" cy="7926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What role does race play in traffic incidents? 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300" y="505325"/>
            <a:ext cx="6112699" cy="366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5" y="4096750"/>
            <a:ext cx="9026725" cy="104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45275" y="1270425"/>
            <a:ext cx="2612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Q: By count, is any race significantly overrepresented by officer or subject?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A: White officers represent over half the entire police force, while black &amp; hispanic subjects are involved in over ⅔ of the incidents reported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96950" y="3409875"/>
            <a:ext cx="2687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*Note: 164,434 of 846,121 total data points were analyzed for incident trends relating to race.</a:t>
            </a:r>
            <a:endParaRPr sz="1100"/>
          </a:p>
        </p:txBody>
      </p:sp>
      <p:sp>
        <p:nvSpPr>
          <p:cNvPr id="156" name="Google Shape;156;p22"/>
          <p:cNvSpPr txBox="1"/>
          <p:nvPr/>
        </p:nvSpPr>
        <p:spPr>
          <a:xfrm>
            <a:off x="3457425" y="5920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Incident Count by Race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65650" y="617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Reported Crimes per Subject Race, by Officer Race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875" y="1152475"/>
            <a:ext cx="7311375" cy="39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0" y="1243600"/>
            <a:ext cx="252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Question: What role does Officer race play who is being stopped, if any?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0" y="2074900"/>
            <a:ext cx="2521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-White officers overwhelmingly stop more hispanic &amp; black offenders (about half as many white as black offenders).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-Black officers overwhelmingly stop more black offenders.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-Hispanic officers stop significantly more black &amp; hispanic offenders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2494500" y="1031700"/>
            <a:ext cx="608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*Note white officers represent a disproportionate share of total incidents as they represent a significantly larger portion of the police force reviewed in this analysis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95400" y="620025"/>
            <a:ext cx="8262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Deeper Dive</a:t>
            </a:r>
            <a:r>
              <a:rPr lang="en" sz="1940"/>
              <a:t>: Analysis of White &amp; Black Officer Related Incidents</a:t>
            </a:r>
            <a:endParaRPr sz="1940"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25" y="1583692"/>
            <a:ext cx="4374774" cy="2705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419" y="1604025"/>
            <a:ext cx="4582476" cy="270562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324000" y="1285875"/>
            <a:ext cx="863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Q: Is there a significant difference in the race of the offenders that each officers group (black &amp; white) are involved in?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373575" y="4236525"/>
            <a:ext cx="8587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*Note the total # of incidents reported by each officer subset are substantially different.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Determination: The proportion of hispanic &amp; white reported stops are substantially less for black officers than those of white officers..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r>
              <a:rPr lang="en"/>
              <a:t>: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1905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050">
                <a:solidFill>
                  <a:schemeClr val="dk1"/>
                </a:solidFill>
              </a:rPr>
              <a:t>This is an incomplete dataset, as it had many missing variables.</a:t>
            </a:r>
            <a:endParaRPr sz="1050">
              <a:solidFill>
                <a:schemeClr val="dk1"/>
              </a:solidFill>
            </a:endParaRPr>
          </a:p>
          <a:p>
            <a:pPr indent="-295275" lvl="1" marL="914400" marR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Reflective of the issues the Stanford Open Policing Report encountered</a:t>
            </a:r>
            <a:endParaRPr sz="1050">
              <a:solidFill>
                <a:schemeClr val="dk1"/>
              </a:solidFill>
            </a:endParaRPr>
          </a:p>
          <a:p>
            <a:pPr indent="-295275" lvl="2" marL="1371600" marR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lang="en" sz="1050">
                <a:solidFill>
                  <a:schemeClr val="dk1"/>
                </a:solidFill>
              </a:rPr>
              <a:t>Filed public record requests with all 50 states, were able to collect data from 31 states, and 20 of those states provided enough detail to analyze racial disparities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42600" y="3357975"/>
            <a:ext cx="7552800" cy="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0" lang="en" sz="1650">
                <a:latin typeface="Lato"/>
                <a:ea typeface="Lato"/>
                <a:cs typeface="Lato"/>
                <a:sym typeface="Lato"/>
              </a:rPr>
              <a:t>Questions We Aim To Answer</a:t>
            </a:r>
            <a:endParaRPr sz="32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42600" y="3797600"/>
            <a:ext cx="7688700" cy="14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1) What are the general demographics of people who get pulled over?</a:t>
            </a:r>
            <a:endParaRPr sz="1050">
              <a:solidFill>
                <a:schemeClr val="dk1"/>
              </a:solidFill>
            </a:endParaRPr>
          </a:p>
          <a:p>
            <a:pPr indent="0" lvl="0" marL="0" marR="1905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2) What area of Chicago do the most stops occur? </a:t>
            </a:r>
            <a:endParaRPr sz="1050">
              <a:solidFill>
                <a:schemeClr val="dk1"/>
              </a:solidFill>
            </a:endParaRPr>
          </a:p>
          <a:p>
            <a:pPr indent="0" lvl="0" marL="0" marR="1905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3) What are the most common time points for a stop to occur? </a:t>
            </a:r>
            <a:endParaRPr sz="1050">
              <a:solidFill>
                <a:schemeClr val="dk1"/>
              </a:solidFill>
            </a:endParaRPr>
          </a:p>
          <a:p>
            <a:pPr indent="0" lvl="0" marL="0" marR="19050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4) </a:t>
            </a:r>
            <a:r>
              <a:rPr lang="en" sz="1050">
                <a:solidFill>
                  <a:schemeClr val="dk1"/>
                </a:solidFill>
              </a:rPr>
              <a:t>How does the race and gender of the police officer affect the race and gender of the person getting stopped? 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61500" y="1337775"/>
            <a:ext cx="70164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Motivation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understand the nuances of traffic stops in the city and identify racial bias in traffic stops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Traffic stops are the most common interaction people have with law enforcement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661500" y="1989075"/>
            <a:ext cx="7650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 data will we be analyzing?</a:t>
            </a:r>
            <a:endParaRPr sz="145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5275" lvl="0" marL="457200" marR="190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Lato"/>
              <a:buChar char="●"/>
            </a:pPr>
            <a:r>
              <a:rPr lang="en" sz="105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Stanford Open Policing Project</a:t>
            </a:r>
            <a:endParaRPr sz="10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5275" lvl="1" marL="9144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Lato"/>
              <a:buChar char="○"/>
            </a:pPr>
            <a:r>
              <a:rPr lang="en" sz="10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Dataset of over 60 million state patrol stops between 2011 and 2015 in 20 U.S. states</a:t>
            </a:r>
            <a:endParaRPr sz="10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5275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Lato"/>
              <a:buChar char="●"/>
            </a:pPr>
            <a:r>
              <a:rPr lang="en" sz="105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Chicago Specific Data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1" marL="9144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○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Total N =  846,455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00" y="1953437"/>
            <a:ext cx="4467532" cy="30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Sex and Age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150" y="2072275"/>
            <a:ext cx="3454401" cy="27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486" y="1853850"/>
            <a:ext cx="3670065" cy="30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74850" y="4812898"/>
            <a:ext cx="4955100" cy="3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n" sz="850">
                <a:solidFill>
                  <a:srgbClr val="000000"/>
                </a:solidFill>
              </a:rPr>
              <a:t>Additional Source: </a:t>
            </a:r>
            <a:r>
              <a:rPr lang="en" sz="850">
                <a:solidFill>
                  <a:srgbClr val="000000"/>
                </a:solidFill>
              </a:rPr>
              <a:t>Census.gov: https://www.census.gov/quickfacts/chicagocityillinois</a:t>
            </a:r>
            <a:endParaRPr sz="850">
              <a:solidFill>
                <a:srgbClr val="000000"/>
              </a:solidFill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Race/Ethnicity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99625" y="629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Stops Occur?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257075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249" y="629800"/>
            <a:ext cx="2784525" cy="43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073" y="1371000"/>
            <a:ext cx="4880747" cy="33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299475" y="762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Stops of  Black Drivers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345" y="762325"/>
            <a:ext cx="2892380" cy="427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475" y="1278649"/>
            <a:ext cx="5135951" cy="342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72250" y="713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Stops of White Drivers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525" y="587825"/>
            <a:ext cx="3114425" cy="431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64600"/>
            <a:ext cx="4946524" cy="2974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Timepoint Spots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325" y="2078875"/>
            <a:ext cx="3864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What are the most common time points for police stops?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A: </a:t>
            </a:r>
            <a:r>
              <a:rPr lang="en"/>
              <a:t>Stop rate significantly increases throughout the night and drops into the early morning hours. 7 PM (19:00) has the greatest number of stops.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75" y="16747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Yearly Analysis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575" y="1766850"/>
            <a:ext cx="4380050" cy="323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275" y="2714650"/>
            <a:ext cx="1788950" cy="13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