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4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F8914-EB8B-4367-BBD2-F6EFCA43F93E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7893-EEA5-44A2-BB5E-CCC89994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5CCBEA-0A31-465E-8A39-EA75527C45C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7893-EEA5-44A2-BB5E-CCC89994BD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BF3F-23D8-42E6-A4AA-177D9DA9136B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120F-5802-4D12-899A-A714AE11B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8215519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Introduction to SM </a:t>
            </a:r>
          </a:p>
          <a:p>
            <a:r>
              <a:rPr lang="en-US" sz="3200" b="1" dirty="0" smtClean="0"/>
              <a:t>	 (Special Measure in </a:t>
            </a:r>
            <a:r>
              <a:rPr lang="en-US" sz="3200" b="1" dirty="0" err="1" smtClean="0"/>
              <a:t>Matlab</a:t>
            </a:r>
            <a:r>
              <a:rPr lang="en-US" sz="3200" b="1" dirty="0" smtClean="0"/>
              <a:t>)</a:t>
            </a:r>
          </a:p>
          <a:p>
            <a:endParaRPr lang="en-US" sz="2000" b="1" dirty="0"/>
          </a:p>
          <a:p>
            <a:r>
              <a:rPr lang="en-US" sz="3200" b="1" dirty="0" smtClean="0"/>
              <a:t>Outline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PART I: Command line based package</a:t>
            </a:r>
            <a:endParaRPr lang="en-US" sz="2800" b="1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Basic idea and features</a:t>
            </a:r>
            <a:endParaRPr lang="en-US" sz="2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Motivation and advantages</a:t>
            </a:r>
            <a:endParaRPr lang="en-US" sz="2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800" dirty="0" smtClean="0"/>
              <a:t>Comparison of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and </a:t>
            </a:r>
            <a:r>
              <a:rPr lang="en-US" sz="2800" dirty="0" err="1" smtClean="0"/>
              <a:t>Labview</a:t>
            </a:r>
            <a:r>
              <a:rPr lang="en-US" sz="2800" dirty="0" smtClean="0"/>
              <a:t> implementations.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3200" dirty="0" smtClean="0"/>
              <a:t>Basic concepts</a:t>
            </a:r>
          </a:p>
          <a:p>
            <a:endParaRPr lang="en-US" sz="3200" b="1" dirty="0" smtClean="0"/>
          </a:p>
          <a:p>
            <a:r>
              <a:rPr lang="en-US" sz="2800" b="1" dirty="0" smtClean="0"/>
              <a:t>PART II: GUI</a:t>
            </a:r>
          </a:p>
          <a:p>
            <a:endParaRPr lang="en-US" sz="2800" b="1" dirty="0"/>
          </a:p>
          <a:p>
            <a:r>
              <a:rPr lang="en-US" sz="2800" dirty="0" smtClean="0"/>
              <a:t>More information: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ygroup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\MATLAB\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\README.TXT,</a:t>
            </a:r>
          </a:p>
          <a:p>
            <a:r>
              <a:rPr lang="en-US" sz="2800" dirty="0">
                <a:cs typeface="Courier New" pitchFamily="49" charset="0"/>
              </a:rPr>
              <a:t>h</a:t>
            </a:r>
            <a:r>
              <a:rPr lang="en-US" sz="2800" dirty="0" smtClean="0">
                <a:cs typeface="Courier New" pitchFamily="49" charset="0"/>
              </a:rPr>
              <a:t>elp of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smrun.m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and other commands.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4999672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smdata.channels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instchan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[2 2]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rangeramp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[-0.6000 0 0.0300 11]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name: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GateQPC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4713743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channel represents one function/variable of some instrument.</a:t>
            </a:r>
          </a:p>
          <a:p>
            <a:r>
              <a:rPr lang="en-US" dirty="0" smtClean="0"/>
              <a:t>Index of associated inst and its channel</a:t>
            </a:r>
          </a:p>
          <a:p>
            <a:r>
              <a:rPr lang="en-US" dirty="0" smtClean="0"/>
              <a:t>Limits, max ramp rate, conversion factor</a:t>
            </a:r>
          </a:p>
          <a:p>
            <a:r>
              <a:rPr lang="en-US" dirty="0" smtClean="0"/>
              <a:t>Channel name.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04469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Display instruments: 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smprintinst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(6:13)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Inst  Device      Dev. Name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6  TDS5104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7  SR830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8  HP34401A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9  AMI420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AWG520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HP1000A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Aux                   </a:t>
            </a:r>
          </a:p>
          <a:p>
            <a:pPr marL="342900" indent="-342900">
              <a:buAutoNum type="arabicPlain" startAt="1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Feedback </a:t>
            </a:r>
          </a:p>
          <a:p>
            <a:pPr marL="342900" indent="-342900">
              <a:buAutoNum type="arabicPlain" startAt="13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2000" b="1" dirty="0" smtClean="0">
                <a:cs typeface="Courier New" pitchFamily="49" charset="0"/>
              </a:rPr>
              <a:t>Channel configuration</a:t>
            </a:r>
            <a:endParaRPr lang="en-US" sz="2000" b="1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90075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smprintchannels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   Name        Device      Dev. Name   Dev. Ch.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-------------------------------------------------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1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GateQPC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RAMP0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RAMP1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RAMP2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4   Nose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RAMP4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5   Tail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RAMP5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RAMP6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7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RAMP7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8   GateQPC2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RAMP8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Vbias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DecaDAC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RAMP9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B           AMI420                  FIELD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SR830                   X</a:t>
            </a:r>
          </a:p>
          <a:p>
            <a:pPr marL="342900" indent="-34290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smprintrange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(7:11)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   Name               Min         Max  Rate (1/s)      Factor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7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-0.6           0        0.03          11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8   GateQPC2          -0.6           0        0.03          11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Vbias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-0.001       0.001       0.001      1e+003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B                 -7.9         7.9      0.0033          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1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GUI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8125" t="1562" r="6250" b="2344"/>
          <a:stretch>
            <a:fillRect/>
          </a:stretch>
        </p:blipFill>
        <p:spPr bwMode="auto">
          <a:xfrm>
            <a:off x="152400" y="1905000"/>
            <a:ext cx="4289502" cy="462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57500" t="1562" r="5625" b="1563"/>
          <a:stretch>
            <a:fillRect/>
          </a:stretch>
        </p:blipFill>
        <p:spPr bwMode="auto">
          <a:xfrm>
            <a:off x="4495800" y="1905000"/>
            <a:ext cx="4382729" cy="460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524000"/>
            <a:ext cx="732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Provides an environment similar to the </a:t>
            </a:r>
            <a:r>
              <a:rPr lang="en-US" dirty="0" err="1" smtClean="0">
                <a:solidFill>
                  <a:schemeClr val="bg1"/>
                </a:solidFill>
              </a:rPr>
              <a:t>LabView</a:t>
            </a:r>
            <a:r>
              <a:rPr lang="en-US" dirty="0" smtClean="0">
                <a:solidFill>
                  <a:schemeClr val="bg1"/>
                </a:solidFill>
              </a:rPr>
              <a:t> Special Measure Front Panel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simple scans</a:t>
            </a:r>
          </a:p>
          <a:p>
            <a:pPr lvl="1"/>
            <a:r>
              <a:rPr lang="en-US" dirty="0" smtClean="0"/>
              <a:t>Ramps, linear sweeps, etc.</a:t>
            </a:r>
          </a:p>
          <a:p>
            <a:pPr lvl="1"/>
            <a:r>
              <a:rPr lang="en-US" dirty="0" smtClean="0"/>
              <a:t>Only supports single scans for now</a:t>
            </a:r>
          </a:p>
          <a:p>
            <a:endParaRPr lang="en-US" dirty="0" smtClean="0"/>
          </a:p>
          <a:p>
            <a:r>
              <a:rPr lang="en-US" dirty="0" smtClean="0"/>
              <a:t>Editing previously created scans</a:t>
            </a:r>
          </a:p>
          <a:p>
            <a:pPr lvl="1"/>
            <a:r>
              <a:rPr lang="en-US" dirty="0" smtClean="0"/>
              <a:t>Change ranges, channels, etc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Log data to </a:t>
            </a:r>
            <a:r>
              <a:rPr lang="en-US" sz="3200" dirty="0" err="1" smtClean="0"/>
              <a:t>P</a:t>
            </a:r>
            <a:r>
              <a:rPr lang="en-US" sz="3200" smtClean="0"/>
              <a:t>owerpoint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0775" cy="1143000"/>
          </a:xfrm>
        </p:spPr>
        <p:txBody>
          <a:bodyPr/>
          <a:lstStyle/>
          <a:p>
            <a:pPr eaLnBrk="1" hangingPunct="1"/>
            <a:r>
              <a:rPr lang="en-US" smtClean="0"/>
              <a:t>Rxx_107.mat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371600"/>
            <a:ext cx="66675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3500" y="1371600"/>
            <a:ext cx="2222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LockinFreq	=	11
R_{23 1 3 2}
I = 4 nA
No preamp
</a:t>
            </a:r>
            <a:endParaRPr lang="en-US" sz="100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3500" y="63500"/>
            <a:ext cx="2222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1/27/2009 11:55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7162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Basic idea and features</a:t>
            </a:r>
          </a:p>
          <a:p>
            <a:pPr marL="228600" indent="-228600"/>
            <a:endParaRPr lang="en-US" sz="24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Based on "abstraction" of instruments: </a:t>
            </a:r>
            <a:br>
              <a:rPr lang="en-US" sz="2400" dirty="0" smtClean="0"/>
            </a:br>
            <a:r>
              <a:rPr lang="en-US" sz="2400" dirty="0" smtClean="0"/>
              <a:t>Each physical variable can be controlled and read out in the same way. Instrument specific information is (mostly) confined to drivers.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Support </a:t>
            </a:r>
            <a:r>
              <a:rPr lang="en-US" sz="2400" dirty="0" smtClean="0"/>
              <a:t>of buffered readout, e. g. can read a whole </a:t>
            </a:r>
            <a:r>
              <a:rPr lang="en-US" sz="2400" dirty="0" err="1" smtClean="0"/>
              <a:t>scanline</a:t>
            </a:r>
            <a:r>
              <a:rPr lang="en-US" sz="2400" dirty="0" smtClean="0"/>
              <a:t> at once.  </a:t>
            </a:r>
            <a:br>
              <a:rPr lang="en-US" sz="2400" dirty="0" smtClean="0"/>
            </a:br>
            <a:r>
              <a:rPr lang="en-US" sz="2400" dirty="0" smtClean="0"/>
              <a:t>=&gt; </a:t>
            </a:r>
            <a:r>
              <a:rPr lang="en-US" sz="2400" dirty="0" smtClean="0"/>
              <a:t>fast </a:t>
            </a:r>
            <a:r>
              <a:rPr lang="en-US" sz="2400" dirty="0" smtClean="0"/>
              <a:t>-  sample rate hardware limited.</a:t>
            </a:r>
            <a:br>
              <a:rPr lang="en-US" sz="2400" dirty="0" smtClean="0"/>
            </a:br>
            <a:r>
              <a:rPr lang="en-US" sz="2400" dirty="0" smtClean="0"/>
              <a:t>=&gt; easier to accommodate hardware controlled measurements.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Command </a:t>
            </a:r>
            <a:r>
              <a:rPr lang="en-US" sz="2400" dirty="0" smtClean="0"/>
              <a:t>line based low level interface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Optional GUI builds on top.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sz="2800" b="1" dirty="0" smtClean="0"/>
              <a:t>Advantages of command based approach</a:t>
            </a:r>
          </a:p>
          <a:p>
            <a:pPr marL="174625" indent="-174625"/>
            <a:endParaRPr lang="en-US" sz="1600" dirty="0" smtClean="0"/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 smtClean="0"/>
              <a:t>configure complicated measurements (e.g. ramps, modules) with user defined </a:t>
            </a:r>
            <a:r>
              <a:rPr lang="en-US" sz="2400" dirty="0" err="1"/>
              <a:t>M</a:t>
            </a:r>
            <a:r>
              <a:rPr lang="en-US" sz="2400" dirty="0" err="1" smtClean="0"/>
              <a:t>atlab</a:t>
            </a:r>
            <a:r>
              <a:rPr lang="en-US" sz="2400" dirty="0" smtClean="0"/>
              <a:t> functions or scripts.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 smtClean="0"/>
              <a:t>run a series of measurements autonomously.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R</a:t>
            </a:r>
            <a:r>
              <a:rPr lang="en-US" sz="2400" dirty="0" smtClean="0"/>
              <a:t>apid </a:t>
            </a:r>
            <a:r>
              <a:rPr lang="en-US" sz="2400" dirty="0" smtClean="0"/>
              <a:t>code development for specific tasks (don't need to program an edit for every parameter).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Full power of </a:t>
            </a:r>
            <a:r>
              <a:rPr lang="en-US" sz="2400" dirty="0" err="1"/>
              <a:t>M</a:t>
            </a:r>
            <a:r>
              <a:rPr lang="en-US" sz="2400" dirty="0" err="1" smtClean="0"/>
              <a:t>atlab</a:t>
            </a:r>
            <a:r>
              <a:rPr lang="en-US" sz="2400" dirty="0" smtClean="0"/>
              <a:t> command line available: e.g. send arbitrary GPIB commands to instruments without further programming.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 GUI related bugs.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Provides basis for GUI =&gt; can combine best of both worlds.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990600"/>
            <a:ext cx="2100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</a:t>
            </a:r>
            <a:r>
              <a:rPr lang="en-US" b="1" dirty="0" smtClean="0"/>
              <a:t>routines:</a:t>
            </a:r>
          </a:p>
          <a:p>
            <a:r>
              <a:rPr lang="en-US" dirty="0" err="1" smtClean="0"/>
              <a:t>smrun.m</a:t>
            </a:r>
            <a:r>
              <a:rPr lang="en-US" dirty="0" smtClean="0"/>
              <a:t>  - 512 lines</a:t>
            </a:r>
          </a:p>
          <a:p>
            <a:r>
              <a:rPr lang="en-US" dirty="0" err="1" smtClean="0"/>
              <a:t>smset.m</a:t>
            </a:r>
            <a:r>
              <a:rPr lang="en-US" dirty="0" smtClean="0"/>
              <a:t>   - 145 lines</a:t>
            </a:r>
          </a:p>
          <a:p>
            <a:r>
              <a:rPr lang="en-US" dirty="0" err="1" smtClean="0"/>
              <a:t>smget.m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90800" y="990600"/>
            <a:ext cx="1294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Rarely used</a:t>
            </a:r>
          </a:p>
          <a:p>
            <a:r>
              <a:rPr lang="en-US" b="1" dirty="0" smtClean="0"/>
              <a:t>low level:</a:t>
            </a:r>
          </a:p>
          <a:p>
            <a:r>
              <a:rPr lang="en-US" dirty="0" err="1" smtClean="0"/>
              <a:t>smopen.m</a:t>
            </a:r>
            <a:endParaRPr lang="en-US" dirty="0" smtClean="0"/>
          </a:p>
          <a:p>
            <a:r>
              <a:rPr lang="en-US" dirty="0" err="1" smtClean="0"/>
              <a:t>smclose.m</a:t>
            </a:r>
            <a:endParaRPr lang="en-US" dirty="0" smtClean="0"/>
          </a:p>
          <a:p>
            <a:r>
              <a:rPr lang="en-US" dirty="0" err="1" smtClean="0"/>
              <a:t>smprintf.m</a:t>
            </a:r>
            <a:endParaRPr lang="en-US" dirty="0" smtClean="0"/>
          </a:p>
          <a:p>
            <a:r>
              <a:rPr lang="en-US" dirty="0" err="1" smtClean="0"/>
              <a:t>smquery.m</a:t>
            </a:r>
            <a:endParaRPr lang="en-US" dirty="0" smtClean="0"/>
          </a:p>
          <a:p>
            <a:r>
              <a:rPr lang="en-US" dirty="0" err="1" smtClean="0"/>
              <a:t>smscanf.m</a:t>
            </a:r>
            <a:endParaRPr lang="en-US" dirty="0" smtClean="0"/>
          </a:p>
          <a:p>
            <a:r>
              <a:rPr lang="en-US" dirty="0" err="1" smtClean="0"/>
              <a:t>smflush.m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066800"/>
            <a:ext cx="1981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 tools</a:t>
            </a:r>
          </a:p>
          <a:p>
            <a:r>
              <a:rPr lang="en-US" dirty="0" err="1" smtClean="0"/>
              <a:t>smprintchannels.m</a:t>
            </a:r>
            <a:endParaRPr lang="en-US" dirty="0" smtClean="0"/>
          </a:p>
          <a:p>
            <a:r>
              <a:rPr lang="en-US" dirty="0" err="1" smtClean="0"/>
              <a:t>smprintinst.m</a:t>
            </a:r>
            <a:endParaRPr lang="en-US" dirty="0" smtClean="0"/>
          </a:p>
          <a:p>
            <a:r>
              <a:rPr lang="en-US" dirty="0" err="1" smtClean="0"/>
              <a:t>smprintrange.m</a:t>
            </a:r>
            <a:endParaRPr lang="en-US" dirty="0" smtClean="0"/>
          </a:p>
          <a:p>
            <a:r>
              <a:rPr lang="en-US" dirty="0" err="1" smtClean="0"/>
              <a:t>smprintscan.m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1066800"/>
            <a:ext cx="1797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Setup tools</a:t>
            </a:r>
          </a:p>
          <a:p>
            <a:r>
              <a:rPr lang="en-US" dirty="0" err="1" smtClean="0"/>
              <a:t>smaddchannel.m</a:t>
            </a:r>
            <a:endParaRPr lang="en-US" dirty="0" smtClean="0"/>
          </a:p>
          <a:p>
            <a:r>
              <a:rPr lang="en-US" dirty="0" err="1" smtClean="0"/>
              <a:t>smscanpar.m</a:t>
            </a:r>
            <a:endParaRPr lang="en-US" dirty="0" smtClean="0"/>
          </a:p>
          <a:p>
            <a:r>
              <a:rPr lang="en-US" dirty="0" err="1" smtClean="0"/>
              <a:t>smdiagpar.m</a:t>
            </a:r>
            <a:endParaRPr lang="en-US" dirty="0" smtClean="0"/>
          </a:p>
          <a:p>
            <a:r>
              <a:rPr lang="en-US" dirty="0" err="1" smtClean="0"/>
              <a:t>smdispchan.m</a:t>
            </a:r>
            <a:endParaRPr lang="en-US" dirty="0" smtClean="0"/>
          </a:p>
          <a:p>
            <a:r>
              <a:rPr lang="en-US" dirty="0" err="1" smtClean="0"/>
              <a:t>sminitdisp.m</a:t>
            </a:r>
            <a:endParaRPr lang="en-US" dirty="0" smtClean="0"/>
          </a:p>
          <a:p>
            <a:r>
              <a:rPr lang="en-US" dirty="0" err="1" smtClean="0"/>
              <a:t>smloadinst.m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dirty="0" err="1" smtClean="0"/>
              <a:t>msaveinst.m</a:t>
            </a:r>
            <a:endParaRPr lang="en-US" dirty="0" smtClean="0"/>
          </a:p>
          <a:p>
            <a:r>
              <a:rPr lang="en-US" dirty="0" err="1" smtClean="0"/>
              <a:t>smsavechans.m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dirty="0" err="1" smtClean="0"/>
              <a:t>mloadchans.m</a:t>
            </a:r>
            <a:endParaRPr lang="en-US" dirty="0" smtClean="0"/>
          </a:p>
          <a:p>
            <a:r>
              <a:rPr lang="en-US" dirty="0" err="1" smtClean="0"/>
              <a:t>logsetfile.m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4343400"/>
            <a:ext cx="1794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Internal</a:t>
            </a:r>
          </a:p>
          <a:p>
            <a:r>
              <a:rPr lang="en-US" dirty="0" err="1" smtClean="0"/>
              <a:t>smchaninst.m</a:t>
            </a:r>
            <a:endParaRPr lang="en-US" dirty="0" smtClean="0"/>
          </a:p>
          <a:p>
            <a:r>
              <a:rPr lang="en-US" dirty="0" err="1" smtClean="0"/>
              <a:t>smchanlookup.m</a:t>
            </a:r>
            <a:endParaRPr lang="en-US" dirty="0" smtClean="0"/>
          </a:p>
          <a:p>
            <a:r>
              <a:rPr lang="en-US" dirty="0" err="1" smtClean="0"/>
              <a:t>sminstlookup.m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2400" y="304800"/>
            <a:ext cx="7937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Incomplete listing of the most important commands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114800"/>
            <a:ext cx="220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Helper functions</a:t>
            </a:r>
          </a:p>
          <a:p>
            <a:r>
              <a:rPr lang="en-US" dirty="0" err="1" smtClean="0"/>
              <a:t>sminc.m</a:t>
            </a:r>
            <a:endParaRPr lang="en-US" dirty="0" smtClean="0"/>
          </a:p>
          <a:p>
            <a:r>
              <a:rPr lang="en-US" dirty="0" err="1" smtClean="0"/>
              <a:t>smrestore.m</a:t>
            </a:r>
            <a:endParaRPr lang="en-US" dirty="0" smtClean="0"/>
          </a:p>
          <a:p>
            <a:r>
              <a:rPr lang="en-US" dirty="0" err="1" smtClean="0"/>
              <a:t>smgetscanconst.m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dirty="0" err="1" smtClean="0"/>
              <a:t>msetscanconstant.m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454945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Most important elements</a:t>
            </a:r>
          </a:p>
          <a:p>
            <a:endParaRPr lang="en-US" sz="2400" b="1" dirty="0" smtClean="0"/>
          </a:p>
          <a:p>
            <a:r>
              <a:rPr lang="en-US" sz="2400" dirty="0" smtClean="0"/>
              <a:t>Main measurement command: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smrun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(scan, ’data_324’)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8382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data file. Actual filename will be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‘sm_data_324.mat’. </a:t>
            </a:r>
            <a:r>
              <a:rPr lang="en-US" dirty="0" smtClean="0"/>
              <a:t>This file will contain the data, a copy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</a:t>
            </a:r>
            <a:r>
              <a:rPr lang="en-US" dirty="0" smtClean="0"/>
              <a:t>, and further configuration data.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scan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containinfg</a:t>
            </a:r>
            <a:r>
              <a:rPr lang="en-US" dirty="0" smtClean="0"/>
              <a:t> information about scan (#loops, channels, scan range etc.)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495800" y="1295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" y="3503474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can =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data: [1x1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loops: [1x2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[1x1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[1x2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trafofn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3808274"/>
            <a:ext cx="53496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user data</a:t>
            </a:r>
          </a:p>
          <a:p>
            <a:r>
              <a:rPr lang="en-US" dirty="0" smtClean="0"/>
              <a:t>Information about each loop</a:t>
            </a:r>
          </a:p>
          <a:p>
            <a:r>
              <a:rPr lang="en-US" dirty="0" smtClean="0"/>
              <a:t>Optional configuration function (e.g. program inst’s)</a:t>
            </a:r>
          </a:p>
          <a:p>
            <a:r>
              <a:rPr lang="en-US" dirty="0" smtClean="0"/>
              <a:t>What data to display and how</a:t>
            </a:r>
          </a:p>
          <a:p>
            <a:r>
              <a:rPr lang="en-US" dirty="0" smtClean="0"/>
              <a:t>When to save data</a:t>
            </a:r>
          </a:p>
          <a:p>
            <a:r>
              <a:rPr lang="en-US" dirty="0" smtClean="0"/>
              <a:t>Optional global transformation (e.g. for rotated scans)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971800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Defining a </a:t>
            </a:r>
            <a:r>
              <a:rPr lang="en-US" sz="2400" dirty="0" smtClean="0"/>
              <a:t>measurement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58368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scan.loops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(1)=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50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[-0.3705 -0.3655]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trafofn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ramptime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-0.0400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trigfn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[1x1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scan.loops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 =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40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[-0.3975 -0.3925]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GateQPC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{'Scope1'  'Scope2'}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trafofn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{[]  [1x1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function_handle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ramptime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[1x2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trigfn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[]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can.loops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 =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0"/>
            <a:ext cx="38214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Fastest loop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# of samples</a:t>
            </a:r>
          </a:p>
          <a:p>
            <a:r>
              <a:rPr lang="en-US" dirty="0" smtClean="0">
                <a:cs typeface="Courier New" pitchFamily="49" charset="0"/>
              </a:rPr>
              <a:t>Range of dummy variable</a:t>
            </a:r>
          </a:p>
          <a:p>
            <a:r>
              <a:rPr lang="en-US" dirty="0" smtClean="0">
                <a:cs typeface="Courier New" pitchFamily="49" charset="0"/>
              </a:rPr>
              <a:t>Channel(s) to be set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 per point.  &lt; 0 =&gt; use instrument </a:t>
            </a:r>
          </a:p>
          <a:p>
            <a:r>
              <a:rPr lang="en-US" dirty="0"/>
              <a:t>	</a:t>
            </a:r>
            <a:r>
              <a:rPr lang="en-US" dirty="0" smtClean="0"/>
              <a:t>generated ramp. </a:t>
            </a:r>
            <a:endParaRPr lang="en-US" dirty="0"/>
          </a:p>
          <a:p>
            <a:r>
              <a:rPr lang="en-US" dirty="0" smtClean="0"/>
              <a:t>User function to trigger ramp </a:t>
            </a:r>
          </a:p>
          <a:p>
            <a:r>
              <a:rPr lang="en-US" dirty="0"/>
              <a:t>	</a:t>
            </a:r>
            <a:r>
              <a:rPr lang="en-US" dirty="0" smtClean="0"/>
              <a:t>(better synchronization)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358277"/>
            <a:ext cx="3208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loop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Channel(s) to read</a:t>
            </a:r>
          </a:p>
          <a:p>
            <a:r>
              <a:rPr lang="en-US" dirty="0" smtClean="0"/>
              <a:t>Transformation for set channels.</a:t>
            </a:r>
          </a:p>
          <a:p>
            <a:endParaRPr lang="en-US" dirty="0"/>
          </a:p>
          <a:p>
            <a:r>
              <a:rPr lang="en-US" dirty="0" smtClean="0"/>
              <a:t>Data preprocessing functions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6092"/>
            <a:ext cx="11125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smprintscan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(scan)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Global transformations: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-----------------------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-0.371 to -0.365,   50  points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Channels set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Ramptimes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-4.00e-002 s/point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Transform's  :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Channels read: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-0.398 to -0.393,   40  points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Channels set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GateQPC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Ramptimes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s/point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s/point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Transform's  : identity       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)-0.334-1.02*(x(2)+0.405)-0.1*(y(6)+0.250)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Channels read: Scope1          Scope2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6567487" cy="400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19200"/>
            <a:ext cx="2171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5196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Channel value and data windows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5816208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Instrument and channel configuration</a:t>
            </a:r>
          </a:p>
          <a:p>
            <a:endParaRPr lang="en-US" sz="2800" b="1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lobal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inst: [1x13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channels: [1x31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chandisph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1.0017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[1x31 double]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 2 3 4 5 6 7 8 9 10]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smdata.inst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(7) =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data: [1x1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[16x1 double]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cntrlfn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@smcSR830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type: [16x1 double]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device: 'SR830'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name: []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channels: [16x5 char]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15240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Instruments</a:t>
            </a:r>
          </a:p>
          <a:p>
            <a:r>
              <a:rPr lang="en-US" dirty="0" smtClean="0"/>
              <a:t>Channels</a:t>
            </a:r>
          </a:p>
          <a:p>
            <a:endParaRPr lang="en-US" dirty="0"/>
          </a:p>
          <a:p>
            <a:r>
              <a:rPr lang="en-US" dirty="0" smtClean="0"/>
              <a:t>Last known channel values.</a:t>
            </a:r>
          </a:p>
          <a:p>
            <a:r>
              <a:rPr lang="en-US" dirty="0" smtClean="0"/>
              <a:t>Channels to be saved in data file.</a:t>
            </a:r>
          </a:p>
          <a:p>
            <a:r>
              <a:rPr lang="en-US" dirty="0" smtClean="0"/>
              <a:t>Functions to be called to read out configuration.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38100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element represents one physical instrument (e.g. SR830, Yoko, …)</a:t>
            </a:r>
          </a:p>
          <a:p>
            <a:r>
              <a:rPr lang="en-US" dirty="0" smtClean="0"/>
              <a:t>User data, typically  the interface object.</a:t>
            </a:r>
          </a:p>
          <a:p>
            <a:r>
              <a:rPr lang="en-US" dirty="0" smtClean="0"/>
              <a:t>Dimension of data block returned for each channel (# samples per readout) </a:t>
            </a:r>
          </a:p>
          <a:p>
            <a:r>
              <a:rPr lang="en-US" dirty="0" smtClean="0"/>
              <a:t>Driver function</a:t>
            </a:r>
          </a:p>
          <a:p>
            <a:r>
              <a:rPr lang="en-US" dirty="0" smtClean="0"/>
              <a:t>Type of each channel (1: supports ramps)</a:t>
            </a:r>
          </a:p>
          <a:p>
            <a:r>
              <a:rPr lang="en-US" dirty="0" smtClean="0"/>
              <a:t>Device identifier</a:t>
            </a:r>
          </a:p>
          <a:p>
            <a:r>
              <a:rPr lang="en-US" dirty="0" smtClean="0"/>
              <a:t>Device name (needed if identifier not unique)</a:t>
            </a:r>
          </a:p>
          <a:p>
            <a:r>
              <a:rPr lang="en-US" dirty="0" smtClean="0"/>
              <a:t>List with names of channels provided.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957</Words>
  <Application>Microsoft Office PowerPoint</Application>
  <PresentationFormat>On-screen Show (4:3)</PresentationFormat>
  <Paragraphs>273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GUI</vt:lpstr>
      <vt:lpstr>GUI Functions</vt:lpstr>
      <vt:lpstr>Rxx_107.mat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Hendrik</cp:lastModifiedBy>
  <cp:revision>20</cp:revision>
  <dcterms:created xsi:type="dcterms:W3CDTF">2009-02-03T16:55:58Z</dcterms:created>
  <dcterms:modified xsi:type="dcterms:W3CDTF">2011-03-05T19:50:55Z</dcterms:modified>
</cp:coreProperties>
</file>