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2F9C-BCF0-45C8-BBF3-D6B36E7C2DF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BC36-2784-4F4E-BF2F-BCEFAEE2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9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2F9C-BCF0-45C8-BBF3-D6B36E7C2DF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BC36-2784-4F4E-BF2F-BCEFAEE2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7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2F9C-BCF0-45C8-BBF3-D6B36E7C2DF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BC36-2784-4F4E-BF2F-BCEFAEE2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2F9C-BCF0-45C8-BBF3-D6B36E7C2DF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BC36-2784-4F4E-BF2F-BCEFAEE2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7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2F9C-BCF0-45C8-BBF3-D6B36E7C2DF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BC36-2784-4F4E-BF2F-BCEFAEE2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5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2F9C-BCF0-45C8-BBF3-D6B36E7C2DF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BC36-2784-4F4E-BF2F-BCEFAEE2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2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2F9C-BCF0-45C8-BBF3-D6B36E7C2DF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BC36-2784-4F4E-BF2F-BCEFAEE2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5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2F9C-BCF0-45C8-BBF3-D6B36E7C2DF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BC36-2784-4F4E-BF2F-BCEFAEE2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2F9C-BCF0-45C8-BBF3-D6B36E7C2DF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BC36-2784-4F4E-BF2F-BCEFAEE2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8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2F9C-BCF0-45C8-BBF3-D6B36E7C2DF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BC36-2784-4F4E-BF2F-BCEFAEE2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2F9C-BCF0-45C8-BBF3-D6B36E7C2DF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BC36-2784-4F4E-BF2F-BCEFAEE2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7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2F9C-BCF0-45C8-BBF3-D6B36E7C2DF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0BC36-2784-4F4E-BF2F-BCEFAEE2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6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39589" y="469735"/>
            <a:ext cx="10206318" cy="6441597"/>
            <a:chOff x="699248" y="416403"/>
            <a:chExt cx="10206318" cy="644159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7747" y="3119917"/>
              <a:ext cx="1484089" cy="148408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585" y="4604006"/>
              <a:ext cx="1673180" cy="167318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9204" y="416403"/>
              <a:ext cx="1754612" cy="17546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9581" y="4583899"/>
              <a:ext cx="1155461" cy="115546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9074" y="1130255"/>
              <a:ext cx="1302378" cy="1385012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6304878" y="4185408"/>
              <a:ext cx="2372664" cy="118872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387921" y="1822761"/>
              <a:ext cx="1744142" cy="1297156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6495547" y="1983545"/>
              <a:ext cx="1802601" cy="1361562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045042" y="4583899"/>
              <a:ext cx="540278" cy="389277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2349305" y="2171015"/>
              <a:ext cx="2236015" cy="1174092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699248" y="416403"/>
              <a:ext cx="10206318" cy="64415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648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57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ninja</dc:creator>
  <cp:lastModifiedBy>Jumer Nets</cp:lastModifiedBy>
  <cp:revision>4</cp:revision>
  <dcterms:created xsi:type="dcterms:W3CDTF">2018-09-27T08:21:53Z</dcterms:created>
  <dcterms:modified xsi:type="dcterms:W3CDTF">2018-09-27T23:51:57Z</dcterms:modified>
</cp:coreProperties>
</file>