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90"/>
  </p:normalViewPr>
  <p:slideViewPr>
    <p:cSldViewPr snapToGrid="0" snapToObjects="1">
      <p:cViewPr varScale="1">
        <p:scale>
          <a:sx n="82" d="100"/>
          <a:sy n="82" d="100"/>
        </p:scale>
        <p:origin x="16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B1031-2291-FF4A-8EBE-27BC7AE28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3D8765-75B0-4D4F-867F-6D3EC8259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4CEA6-6D03-AF43-B056-8A64D0C3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F9E-20A6-B142-9F0B-E568F7C6EAB8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BCD26-7C4D-1F43-BEC5-3B7E2D21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4A4F8-4205-E84C-BFE9-91766A8E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2B1-16CE-EC4A-B61B-FC1A9D743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80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56745-A22D-C546-A80B-CFCC48D9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D6022A-4A43-D141-A95C-1DB43405F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040B3E-EF1D-AA43-AFE3-9263F9BB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F9E-20A6-B142-9F0B-E568F7C6EAB8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D4AE54-4125-634E-AF74-0C04BA71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910054-B268-4E4F-8577-99E84E6A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2B1-16CE-EC4A-B61B-FC1A9D743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51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170990-FE61-D243-A586-0BF8346A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E709E8-2F01-A045-A2A8-BD4E9496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57A2E8-5FB4-C34F-82EE-BC0588E7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F9E-20A6-B142-9F0B-E568F7C6EAB8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A42682-0C2B-E74D-B10D-B6915B89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D973B0-DC8D-F84D-9DCB-8218D3E2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2B1-16CE-EC4A-B61B-FC1A9D743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37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9AD76-F34E-464F-9935-C244D43E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F967B-D01C-C04F-847D-97FC96B8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47F624-2E57-034C-8C39-1E6B8F50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F9E-20A6-B142-9F0B-E568F7C6EAB8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A97A1-87B3-E44F-B807-C210E4EB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BA0775-2781-9B44-A527-A10DE7E4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2B1-16CE-EC4A-B61B-FC1A9D743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62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B2D2B-ABBD-FB43-967F-E559ED47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F5719-9CC5-4948-B576-A0B46FA0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983174-5D7C-0B48-A326-9DB5E20D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F9E-20A6-B142-9F0B-E568F7C6EAB8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7D2E2A-EA16-8E49-86B4-7D0C422B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71E874-E51A-574F-AAAC-EC3DED54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2B1-16CE-EC4A-B61B-FC1A9D743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96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9C449-36FD-B243-87AE-649ECFF8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A5591-DCF9-0A47-9F58-C83D34E31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E3A5B9-FC50-EA49-98D1-B925CFADB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7D4B24-A821-704C-A066-DADCDB31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F9E-20A6-B142-9F0B-E568F7C6EAB8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B4D125-E671-0148-AA3A-1898068B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95C16-5CCE-3845-AD28-3B6720F4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2B1-16CE-EC4A-B61B-FC1A9D743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0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1E7A5-AE71-6A4C-996A-7E41AE04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9F9891-8897-C247-97C6-77284306C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4476DD-17A4-3949-A247-01735B596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23BA90-476C-1046-BAC5-76E16F35F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18AC01-A0C8-084B-95BA-D5553BA48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328F70-62A9-5540-869E-42C678FB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F9E-20A6-B142-9F0B-E568F7C6EAB8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CBD43C-E3AA-0045-80C2-243AE77C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7E18D7-17B2-174D-8817-F188264A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2B1-16CE-EC4A-B61B-FC1A9D743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1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22E96-70D0-4447-8199-8C45A5FB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DA264C-266C-4F44-8751-5D9D3BCF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F9E-20A6-B142-9F0B-E568F7C6EAB8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B3F9F8-40C3-A046-8938-D21BA15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C420D7-E1C1-3E4D-AF68-CEF5906F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2B1-16CE-EC4A-B61B-FC1A9D743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9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FDCFC4-601A-2E4A-B9EA-2814F7D0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F9E-20A6-B142-9F0B-E568F7C6EAB8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6656B9-CD0D-0746-9C1F-240C6C6A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4B3B96-4F3E-EE42-8DA5-CFF59ED8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2B1-16CE-EC4A-B61B-FC1A9D743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94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ACB5D-AF43-DC48-A352-04E1B27A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26F7D4-2222-CB43-B5F5-101DB6E09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E05064-3EDF-994A-B594-363F6938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F074E5-31EE-B24E-A99B-7C59AC3B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F9E-20A6-B142-9F0B-E568F7C6EAB8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E38E9-7A34-4746-B1EC-C51AD0D1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954232-2C0A-D244-B9A8-ABF1FAC4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2B1-16CE-EC4A-B61B-FC1A9D743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0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34830-BF34-474C-84F6-1F984C26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771B26-8506-7249-86C9-F77105D38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3BABEC-9773-3D4D-B633-8CB2FA922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7A2BAD-FFF3-4B48-83E0-D4739C06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F9E-20A6-B142-9F0B-E568F7C6EAB8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47DB2F-10F7-254D-9AC3-E7B11631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0327F7-C2B6-5F4F-BBE9-07A84D20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2B1-16CE-EC4A-B61B-FC1A9D743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7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360DC5-F3FF-FA45-859D-D8508BF3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DEF3C1-6C52-554A-9822-CB1717C5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4A19BB-1A93-DA40-9FC4-69F09C6B2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2F9E-20A6-B142-9F0B-E568F7C6EAB8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082E7C-B31B-EB41-8924-11649FD10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7F11D0-BA33-E74A-AE04-0C121778F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42B1-16CE-EC4A-B61B-FC1A9D743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48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904A4-E58F-FC41-AF47-C34AA9F0C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56"/>
            <a:ext cx="9144000" cy="2387600"/>
          </a:xfrm>
        </p:spPr>
        <p:txBody>
          <a:bodyPr/>
          <a:lstStyle/>
          <a:p>
            <a:r>
              <a:rPr lang="fr-FR" dirty="0"/>
              <a:t>PROJ601 CMI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DB7ED5-70F5-B54D-9774-30BD28858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Optimisation de la production électrique d’un barrage hydraulique</a:t>
            </a:r>
          </a:p>
        </p:txBody>
      </p:sp>
    </p:spTree>
    <p:extLst>
      <p:ext uri="{BB962C8B-B14F-4D97-AF65-F5344CB8AC3E}">
        <p14:creationId xmlns:p14="http://schemas.microsoft.com/office/powerpoint/2010/main" val="96999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AC14855-7FEA-6748-8ACE-197F460F2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257" y="142286"/>
            <a:ext cx="6861722" cy="488780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F1E58A-5A7A-FE49-B814-766A4D6A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40" y="5029106"/>
            <a:ext cx="9303503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4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1F40-6EAD-424B-B750-5C7E40CA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Equation de production d’électricité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30F55C3-67F4-AD41-9FCA-36E63C6F2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58" y="2030278"/>
            <a:ext cx="10851683" cy="3358114"/>
          </a:xfrm>
        </p:spPr>
      </p:pic>
    </p:spTree>
    <p:extLst>
      <p:ext uri="{BB962C8B-B14F-4D97-AF65-F5344CB8AC3E}">
        <p14:creationId xmlns:p14="http://schemas.microsoft.com/office/powerpoint/2010/main" val="189786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E236C8B-9649-024C-A1BA-A7123D033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029" y="929899"/>
            <a:ext cx="10438995" cy="4646626"/>
          </a:xfrm>
        </p:spPr>
      </p:pic>
    </p:spTree>
    <p:extLst>
      <p:ext uri="{BB962C8B-B14F-4D97-AF65-F5344CB8AC3E}">
        <p14:creationId xmlns:p14="http://schemas.microsoft.com/office/powerpoint/2010/main" val="423682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45E01-754C-7B49-AB37-554C2FFD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- Equation de Programmation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FE3CD-1E08-B546-B831-8A6A5A11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Exemple du voyageur de commerce</a:t>
            </a:r>
          </a:p>
          <a:p>
            <a:r>
              <a:rPr lang="fr-FR" dirty="0"/>
              <a:t>Equation de programmation dynamique en horizon fini</a:t>
            </a:r>
          </a:p>
          <a:p>
            <a:r>
              <a:rPr lang="fr-FR" dirty="0"/>
              <a:t>Application de l’EPD à la production d’électricité issue du barrage</a:t>
            </a:r>
          </a:p>
        </p:txBody>
      </p:sp>
    </p:spTree>
    <p:extLst>
      <p:ext uri="{BB962C8B-B14F-4D97-AF65-F5344CB8AC3E}">
        <p14:creationId xmlns:p14="http://schemas.microsoft.com/office/powerpoint/2010/main" val="337674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248C01D-C75D-944E-B3EF-758DB78DB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23" y="1938661"/>
            <a:ext cx="11708354" cy="3472656"/>
          </a:xfrm>
        </p:spPr>
      </p:pic>
    </p:spTree>
    <p:extLst>
      <p:ext uri="{BB962C8B-B14F-4D97-AF65-F5344CB8AC3E}">
        <p14:creationId xmlns:p14="http://schemas.microsoft.com/office/powerpoint/2010/main" val="236107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E7E82F-3BAC-B44F-ABEE-AE18B26E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2547"/>
            <a:ext cx="10515600" cy="3847595"/>
          </a:xfrm>
        </p:spPr>
      </p:pic>
    </p:spTree>
    <p:extLst>
      <p:ext uri="{BB962C8B-B14F-4D97-AF65-F5344CB8AC3E}">
        <p14:creationId xmlns:p14="http://schemas.microsoft.com/office/powerpoint/2010/main" val="188927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A820C-5F0E-5048-876E-6902D718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Le voyageur de commerce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F27D00E-E95F-D64E-A13F-96F787708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4100" y="0"/>
            <a:ext cx="4787900" cy="29210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4BE08A-8836-8043-92B8-5A80C717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75" y="3177637"/>
            <a:ext cx="10640725" cy="34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4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C7EC171-BABB-AC4A-8DA6-6DFB650A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5" y="390147"/>
            <a:ext cx="9690994" cy="3143465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8084491-3317-9348-83C0-B0E94574A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85" y="5324473"/>
            <a:ext cx="10580474" cy="1297433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ADE2EA5-759E-3347-8A12-48AF2D5ED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100" y="2572933"/>
            <a:ext cx="47879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4461B-D0F8-BB49-9247-F757E87B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EPD en horizon fini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EBC7F2-74CD-5B46-89BA-744AE4F02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196" y="1983783"/>
            <a:ext cx="11101574" cy="191214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FD1299-C546-8544-AE62-3750A850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7319"/>
            <a:ext cx="11151559" cy="16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AFCFDDD-3EBA-B245-9FB4-F454C92B2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9342"/>
            <a:ext cx="10515600" cy="5275684"/>
          </a:xfrm>
        </p:spPr>
      </p:pic>
    </p:spTree>
    <p:extLst>
      <p:ext uri="{BB962C8B-B14F-4D97-AF65-F5344CB8AC3E}">
        <p14:creationId xmlns:p14="http://schemas.microsoft.com/office/powerpoint/2010/main" val="330428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5EA1B-5CBA-9C4D-9836-4C38787E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I-Introduction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11855-CCF7-324A-99E5-9FD99362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Place de l’hydro-électricité dans le monde</a:t>
            </a:r>
          </a:p>
          <a:p>
            <a:r>
              <a:rPr lang="fr-FR" dirty="0"/>
              <a:t>Fonctionnement d’un barrage</a:t>
            </a:r>
          </a:p>
          <a:p>
            <a:r>
              <a:rPr lang="fr-FR" dirty="0"/>
              <a:t>Equation de production d’électricité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6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85285-376F-4846-B591-942841D3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Application de l’EPD à la production d’électricité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7037331-2DD0-A94F-8B3B-72B7CCEBD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24" y="1983782"/>
            <a:ext cx="11046352" cy="4079755"/>
          </a:xfrm>
        </p:spPr>
      </p:pic>
    </p:spTree>
    <p:extLst>
      <p:ext uri="{BB962C8B-B14F-4D97-AF65-F5344CB8AC3E}">
        <p14:creationId xmlns:p14="http://schemas.microsoft.com/office/powerpoint/2010/main" val="2946188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0616CD5-F031-D34F-8EC2-B9289E782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63" y="1193369"/>
            <a:ext cx="11752443" cy="3614192"/>
          </a:xfrm>
        </p:spPr>
      </p:pic>
    </p:spTree>
    <p:extLst>
      <p:ext uri="{BB962C8B-B14F-4D97-AF65-F5344CB8AC3E}">
        <p14:creationId xmlns:p14="http://schemas.microsoft.com/office/powerpoint/2010/main" val="597365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7C2C245-FD51-7F47-A2BB-4F1CA0649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45" y="1162374"/>
            <a:ext cx="11605941" cy="4585063"/>
          </a:xfrm>
        </p:spPr>
      </p:pic>
    </p:spTree>
    <p:extLst>
      <p:ext uri="{BB962C8B-B14F-4D97-AF65-F5344CB8AC3E}">
        <p14:creationId xmlns:p14="http://schemas.microsoft.com/office/powerpoint/2010/main" val="78033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1EF339-9FE5-7A4F-82F4-569D85F97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22" y="2161507"/>
            <a:ext cx="10515600" cy="34316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3E96373-8585-2B4F-95BA-CAFCFCD75B61}"/>
              </a:ext>
            </a:extLst>
          </p:cNvPr>
          <p:cNvSpPr txBox="1"/>
          <p:nvPr/>
        </p:nvSpPr>
        <p:spPr>
          <a:xfrm>
            <a:off x="1100380" y="805912"/>
            <a:ext cx="81235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</a:rPr>
              <a:t>1)Hydro-électricité dans le monde</a:t>
            </a:r>
          </a:p>
        </p:txBody>
      </p:sp>
    </p:spTree>
    <p:extLst>
      <p:ext uri="{BB962C8B-B14F-4D97-AF65-F5344CB8AC3E}">
        <p14:creationId xmlns:p14="http://schemas.microsoft.com/office/powerpoint/2010/main" val="220430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7F5738-F25F-734A-BB42-667DD2CBA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8565"/>
            <a:ext cx="10515600" cy="3322637"/>
          </a:xfrm>
        </p:spPr>
      </p:pic>
    </p:spTree>
    <p:extLst>
      <p:ext uri="{BB962C8B-B14F-4D97-AF65-F5344CB8AC3E}">
        <p14:creationId xmlns:p14="http://schemas.microsoft.com/office/powerpoint/2010/main" val="193201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AC4FFB4-948D-1343-89FC-CD02FC35B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55" y="411620"/>
            <a:ext cx="10541292" cy="5842835"/>
          </a:xfrm>
        </p:spPr>
      </p:pic>
    </p:spTree>
    <p:extLst>
      <p:ext uri="{BB962C8B-B14F-4D97-AF65-F5344CB8AC3E}">
        <p14:creationId xmlns:p14="http://schemas.microsoft.com/office/powerpoint/2010/main" val="154791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0C6027E-B6B1-F44B-A34A-B20CA81E6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254" y="158872"/>
            <a:ext cx="7749153" cy="6585651"/>
          </a:xfrm>
        </p:spPr>
      </p:pic>
    </p:spTree>
    <p:extLst>
      <p:ext uri="{BB962C8B-B14F-4D97-AF65-F5344CB8AC3E}">
        <p14:creationId xmlns:p14="http://schemas.microsoft.com/office/powerpoint/2010/main" val="426353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D1B16-D8B2-4643-81F5-3F9B1FE1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Fonctionnement d’un barrage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26E38B-1406-BD42-A774-DDCC38C8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65" y="1399866"/>
            <a:ext cx="11116870" cy="4951211"/>
          </a:xfrm>
        </p:spPr>
      </p:pic>
    </p:spTree>
    <p:extLst>
      <p:ext uri="{BB962C8B-B14F-4D97-AF65-F5344CB8AC3E}">
        <p14:creationId xmlns:p14="http://schemas.microsoft.com/office/powerpoint/2010/main" val="171167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B132436-8FAD-5548-869F-6B3990265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429" y="650929"/>
            <a:ext cx="10039850" cy="5386549"/>
          </a:xfrm>
        </p:spPr>
      </p:pic>
    </p:spTree>
    <p:extLst>
      <p:ext uri="{BB962C8B-B14F-4D97-AF65-F5344CB8AC3E}">
        <p14:creationId xmlns:p14="http://schemas.microsoft.com/office/powerpoint/2010/main" val="15743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043D45-FD50-E349-A914-BAB38DBB2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176" y="511444"/>
            <a:ext cx="9706683" cy="308194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D5FF1F-93D2-9247-A434-CE4EE2482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76" y="3593388"/>
            <a:ext cx="10166724" cy="25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504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94</Words>
  <Application>Microsoft Macintosh PowerPoint</Application>
  <PresentationFormat>Grand écran</PresentationFormat>
  <Paragraphs>17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PROJ601 CMI 2022</vt:lpstr>
      <vt:lpstr>I-Introduction </vt:lpstr>
      <vt:lpstr>Présentation PowerPoint</vt:lpstr>
      <vt:lpstr>Présentation PowerPoint</vt:lpstr>
      <vt:lpstr>Présentation PowerPoint</vt:lpstr>
      <vt:lpstr>Présentation PowerPoint</vt:lpstr>
      <vt:lpstr>2) Fonctionnement d’un barrage </vt:lpstr>
      <vt:lpstr>Présentation PowerPoint</vt:lpstr>
      <vt:lpstr>Présentation PowerPoint</vt:lpstr>
      <vt:lpstr>Présentation PowerPoint</vt:lpstr>
      <vt:lpstr>3) Equation de production d’électricité</vt:lpstr>
      <vt:lpstr>Présentation PowerPoint</vt:lpstr>
      <vt:lpstr>II - Equation de Programmation dynamique</vt:lpstr>
      <vt:lpstr>Présentation PowerPoint</vt:lpstr>
      <vt:lpstr>Présentation PowerPoint</vt:lpstr>
      <vt:lpstr>2) Le voyageur de commerce</vt:lpstr>
      <vt:lpstr>Présentation PowerPoint</vt:lpstr>
      <vt:lpstr>3) EPD en horizon fini</vt:lpstr>
      <vt:lpstr>Présentation PowerPoint</vt:lpstr>
      <vt:lpstr>3) Application de l’EPD à la production d’électricité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PROJ601 CMI 2022</dc:title>
  <dc:creator>Utilisateur Microsoft Office</dc:creator>
  <cp:lastModifiedBy>Utilisateur Microsoft Office</cp:lastModifiedBy>
  <cp:revision>10</cp:revision>
  <dcterms:created xsi:type="dcterms:W3CDTF">2022-01-12T10:37:16Z</dcterms:created>
  <dcterms:modified xsi:type="dcterms:W3CDTF">2022-01-14T10:07:09Z</dcterms:modified>
</cp:coreProperties>
</file>