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86" r:id="rId7"/>
    <p:sldId id="261" r:id="rId8"/>
    <p:sldId id="287" r:id="rId9"/>
    <p:sldId id="288" r:id="rId10"/>
    <p:sldId id="293" r:id="rId11"/>
    <p:sldId id="289" r:id="rId12"/>
    <p:sldId id="290" r:id="rId13"/>
    <p:sldId id="291" r:id="rId14"/>
    <p:sldId id="29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56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Jeff </a:t>
            </a:r>
            <a:r>
              <a:rPr lang="en-US" dirty="0" err="1"/>
              <a:t>Dunagin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DSC 530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A968-E446-463D-AF58-E1E1E6F4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– Usage and Efficiency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B2380-2C62-45EF-B0DF-C2A4B784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D6C70-223F-4353-BA9E-E4A9E4BA7F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61225"/>
            <a:ext cx="6718300" cy="4093243"/>
          </a:xfrm>
        </p:spPr>
        <p:txBody>
          <a:bodyPr/>
          <a:lstStyle/>
          <a:p>
            <a:r>
              <a:rPr lang="en-US" dirty="0"/>
              <a:t>Efficiency – number of points DIVIDED by total usage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90A864C-96D2-4633-BF25-C6EAC7554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601283"/>
            <a:ext cx="6069012" cy="433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DB75C8-DFD0-4314-A01D-A1779F73A828}"/>
              </a:ext>
            </a:extLst>
          </p:cNvPr>
          <p:cNvSpPr txBox="1"/>
          <p:nvPr/>
        </p:nvSpPr>
        <p:spPr>
          <a:xfrm>
            <a:off x="7244080" y="2499360"/>
            <a:ext cx="3535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 value: 0.08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P=0.24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 value is too high for this to be considered significant.</a:t>
            </a:r>
          </a:p>
        </p:txBody>
      </p:sp>
    </p:spTree>
    <p:extLst>
      <p:ext uri="{BB962C8B-B14F-4D97-AF65-F5344CB8AC3E}">
        <p14:creationId xmlns:p14="http://schemas.microsoft.com/office/powerpoint/2010/main" val="372091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3F62-02A5-4E0C-934A-5E8080E8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 – Fantasy Points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81212F-CFA5-474B-99CA-5AB2B7C7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BB064-511D-4222-9948-BA7E4D9A8B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Total fantasy points is calculated as a combination of yards, touchdowns, and receptions.</a:t>
            </a:r>
          </a:p>
          <a:p>
            <a:r>
              <a:rPr lang="en-US" dirty="0"/>
              <a:t>Regression analysis can determine which of those three is most closely related to total fantasy points.</a:t>
            </a:r>
          </a:p>
          <a:p>
            <a:r>
              <a:rPr lang="en-US" dirty="0"/>
              <a:t>Determines which is most important in actually scoring the most points.</a:t>
            </a:r>
          </a:p>
          <a:p>
            <a:r>
              <a:rPr lang="en-US" dirty="0"/>
              <a:t>R^2 = 0.98, 0.86, and 0.80 for yards, touchdowns, and receptions, respectively.</a:t>
            </a:r>
          </a:p>
          <a:p>
            <a:r>
              <a:rPr lang="en-US" dirty="0"/>
              <a:t>Yards gained is most closely related to total points.</a:t>
            </a:r>
          </a:p>
        </p:txBody>
      </p:sp>
    </p:spTree>
    <p:extLst>
      <p:ext uri="{BB962C8B-B14F-4D97-AF65-F5344CB8AC3E}">
        <p14:creationId xmlns:p14="http://schemas.microsoft.com/office/powerpoint/2010/main" val="124025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project is about fantasy football. Fantasy football is a game based on NFL football, where each player selects multiple players from different NFL teams. Each player gets a score each week based on his performance, which adds to your teams total score for the week. The team with the highest score in a matchup wins for the week.</a:t>
            </a:r>
          </a:p>
          <a:p>
            <a:r>
              <a:rPr lang="en-US" dirty="0"/>
              <a:t>This project will narrow down to running backs. We will analyze various running back statistics and determine what sets the good apart from the rest.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9360-3982-4635-AD24-BBA68A18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507B7-79C5-475D-85F4-B1C4311A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55087-5004-490E-B1BD-6B5DDE68C9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Points – total fantasy points scored for the 2021 season in points-per-reception (PPR) format</a:t>
            </a:r>
          </a:p>
          <a:p>
            <a:r>
              <a:rPr lang="en-US" dirty="0"/>
              <a:t>Yards – sum of rushing and receiving yards for the season</a:t>
            </a:r>
          </a:p>
          <a:p>
            <a:r>
              <a:rPr lang="en-US" dirty="0"/>
              <a:t>TDs – sum of touchdowns scored for the season</a:t>
            </a:r>
          </a:p>
          <a:p>
            <a:r>
              <a:rPr lang="en-US" dirty="0"/>
              <a:t>Usage – Sum of rushing attempts and passing targets</a:t>
            </a:r>
          </a:p>
          <a:p>
            <a:r>
              <a:rPr lang="en-US" dirty="0"/>
              <a:t>Targets to Run Difference – number of passing targets minus rushing attempts</a:t>
            </a:r>
          </a:p>
        </p:txBody>
      </p:sp>
    </p:spTree>
    <p:extLst>
      <p:ext uri="{BB962C8B-B14F-4D97-AF65-F5344CB8AC3E}">
        <p14:creationId xmlns:p14="http://schemas.microsoft.com/office/powerpoint/2010/main" val="11661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– Points and Yards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dirty="0"/>
              <a:t>Mean: 77.9</a:t>
            </a:r>
          </a:p>
          <a:p>
            <a:r>
              <a:rPr lang="en-US" sz="1200" dirty="0"/>
              <a:t>Median: 49.8</a:t>
            </a:r>
          </a:p>
          <a:p>
            <a:r>
              <a:rPr lang="en-US" sz="1200" dirty="0"/>
              <a:t>Standard Deviation: 82.1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-3108065" y="3101816"/>
            <a:ext cx="5866195" cy="459513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7E4159-6B63-4693-AD74-EC20275E7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sz="1200" dirty="0"/>
              <a:t>Mean: 440.2</a:t>
            </a:r>
          </a:p>
          <a:p>
            <a:r>
              <a:rPr lang="en-US" sz="1200" dirty="0"/>
              <a:t>Median: 267.0</a:t>
            </a:r>
          </a:p>
          <a:p>
            <a:r>
              <a:rPr lang="en-US" sz="1200" dirty="0"/>
              <a:t>Standard Deviation: 456.5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5455B5-02F6-4E1B-B3F6-4C49C2CF9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01767"/>
            <a:ext cx="4537718" cy="330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4934B0-BABE-4AF7-9AE0-1632135B9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76" y="2733483"/>
            <a:ext cx="4450555" cy="323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72B6-E709-4F9B-A7C6-13C7B594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– TDs and Target-to-Rush Difference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0B4A2D-1552-4226-993A-1B278B7C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55D55-C3B1-47BB-83C5-21036B74F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dirty="0"/>
              <a:t>Mean: 3.03</a:t>
            </a:r>
          </a:p>
          <a:p>
            <a:r>
              <a:rPr lang="en-US" sz="2000" dirty="0"/>
              <a:t>Median: 2.0</a:t>
            </a:r>
          </a:p>
          <a:p>
            <a:r>
              <a:rPr lang="en-US" sz="2000" dirty="0"/>
              <a:t>Standard Deviation: 4.0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E686D-B82C-4FDA-A5FC-7FD7370DF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dirty="0"/>
              <a:t>Mean: -52.8</a:t>
            </a:r>
          </a:p>
          <a:p>
            <a:r>
              <a:rPr lang="en-US" sz="2000" dirty="0"/>
              <a:t>Median: -26.0</a:t>
            </a:r>
          </a:p>
          <a:p>
            <a:r>
              <a:rPr lang="en-US" sz="2000" dirty="0"/>
              <a:t>Standard Deviation: 62.9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8E5CC4-7613-4CB9-BAF7-91F3781FEB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97" y="2582289"/>
            <a:ext cx="4850793" cy="35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3712D0B-4496-4669-8E4C-50F90E52533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2" y="2505075"/>
            <a:ext cx="4850793" cy="35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09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EC8D-52C8-43FF-ACF4-44EAA278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– Total Usage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A3D59-0B76-49BD-94D0-BC7B9C12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2520E-339B-4234-8FF2-D9E5A9357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dirty="0"/>
              <a:t>Mean: 95.4</a:t>
            </a:r>
          </a:p>
          <a:p>
            <a:r>
              <a:rPr lang="en-US" sz="2000" dirty="0"/>
              <a:t>Median: 62.0</a:t>
            </a:r>
          </a:p>
          <a:p>
            <a:r>
              <a:rPr lang="en-US" sz="2000" dirty="0"/>
              <a:t>Standard Deviation: 96.6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4140C-9C54-449B-80F1-EDBEDF0B5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CDF for Total Usage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C4468F37-1579-408E-BE6A-A19DA2382B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37" y="2540635"/>
            <a:ext cx="4850793" cy="35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4916410E-D078-481F-9674-0BCC390CC69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613" y="2644995"/>
            <a:ext cx="4901587" cy="35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76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036F-A0E0-4BCE-BF81-A2169EBE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Plot – Total Usage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5E9FD-A689-4A1B-BC7E-B7DDBCB7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8737-F0FA-47AB-BB08-2444698F8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CDF of usage plotted over Pareto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4C5C6-CD88-45BB-A97B-254BEA374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Residuals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C345AD4-7ADB-4A04-9223-30018495DB0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9" y="2505075"/>
            <a:ext cx="5457138" cy="393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B52C228-100E-479F-AC60-A63D07B2A9B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15" y="2644995"/>
            <a:ext cx="5079365" cy="35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94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D4B8-0AE7-40DB-98D9-C7C90BE1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– Receiving vs Rushing Backs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E664D1-DF48-4352-9C8B-F72C2F6E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616F2-C57C-4DE9-86FE-32C3C86C2B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00265"/>
            <a:ext cx="6718300" cy="4093243"/>
          </a:xfrm>
        </p:spPr>
        <p:txBody>
          <a:bodyPr/>
          <a:lstStyle/>
          <a:p>
            <a:r>
              <a:rPr lang="en-US" dirty="0"/>
              <a:t>Here I will compare the distribution of fantasy points for two groups of running backs, based on whether they get more passing targets than rushing attempts or the reverse.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E103061-79BA-48A7-BB02-8FCBE5A8B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" y="2260289"/>
            <a:ext cx="5717540" cy="405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BAB163-7B6D-4000-BBE2-768FE1366851}"/>
              </a:ext>
            </a:extLst>
          </p:cNvPr>
          <p:cNvSpPr txBox="1"/>
          <p:nvPr/>
        </p:nvSpPr>
        <p:spPr>
          <a:xfrm>
            <a:off x="6908800" y="3144209"/>
            <a:ext cx="3431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can see that the group that rushes more contains the most successful running backs.</a:t>
            </a:r>
          </a:p>
        </p:txBody>
      </p:sp>
    </p:spTree>
    <p:extLst>
      <p:ext uri="{BB962C8B-B14F-4D97-AF65-F5344CB8AC3E}">
        <p14:creationId xmlns:p14="http://schemas.microsoft.com/office/powerpoint/2010/main" val="215016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7515-007A-4B17-BACD-DDEF4659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– Usage and Points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3D71C-F4CF-4F92-A612-FAD6BA6A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8BC42-8E8E-4A16-AC74-A09EA8BCD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5780" y="1170504"/>
            <a:ext cx="6718300" cy="4093243"/>
          </a:xfrm>
        </p:spPr>
        <p:txBody>
          <a:bodyPr/>
          <a:lstStyle/>
          <a:p>
            <a:r>
              <a:rPr lang="en-US" dirty="0"/>
              <a:t>Here we will look at the relationship between usage and points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50D302-B7D2-4D16-A3F3-14021421C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8" y="1772063"/>
            <a:ext cx="6201092" cy="443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7393F-3551-4374-911D-902D2AF40699}"/>
              </a:ext>
            </a:extLst>
          </p:cNvPr>
          <p:cNvSpPr txBox="1"/>
          <p:nvPr/>
        </p:nvSpPr>
        <p:spPr>
          <a:xfrm>
            <a:off x="7498080" y="2958101"/>
            <a:ext cx="322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 value: 0.97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R^2 value: 0.94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Usage is HIGHLY correlated to total fantasy points.</a:t>
            </a:r>
          </a:p>
        </p:txBody>
      </p:sp>
    </p:spTree>
    <p:extLst>
      <p:ext uri="{BB962C8B-B14F-4D97-AF65-F5344CB8AC3E}">
        <p14:creationId xmlns:p14="http://schemas.microsoft.com/office/powerpoint/2010/main" val="249038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2336</TotalTime>
  <Words>457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Trade Gothic LT Pro</vt:lpstr>
      <vt:lpstr>Trebuchet MS</vt:lpstr>
      <vt:lpstr>Office Theme</vt:lpstr>
      <vt:lpstr>Final Project</vt:lpstr>
      <vt:lpstr>Introduction</vt:lpstr>
      <vt:lpstr>Variables Used</vt:lpstr>
      <vt:lpstr>Distributions – Points and Yards</vt:lpstr>
      <vt:lpstr>Distributions – TDs and Target-to-Rush Difference</vt:lpstr>
      <vt:lpstr>Distributions – Total Usage</vt:lpstr>
      <vt:lpstr>Analytical Plot – Total Usage</vt:lpstr>
      <vt:lpstr>Comparison – Receiving vs Rushing Backs</vt:lpstr>
      <vt:lpstr>Scatter Plot – Usage and Points</vt:lpstr>
      <vt:lpstr>Hypothesis Test – Usage and Efficiency</vt:lpstr>
      <vt:lpstr>Regression Analysis – Fantasy Points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12486227964</dc:creator>
  <cp:lastModifiedBy>12486227964</cp:lastModifiedBy>
  <cp:revision>3</cp:revision>
  <dcterms:created xsi:type="dcterms:W3CDTF">2022-03-02T23:19:46Z</dcterms:created>
  <dcterms:modified xsi:type="dcterms:W3CDTF">2022-03-04T14:16:21Z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