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163C-1599-5E4A-9ADD-A5636FB09871}" type="datetimeFigureOut">
              <a:rPr lang="en-US" smtClean="0"/>
              <a:t>16-01-07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3F52-35D1-6343-BF21-81B1CCEC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0"/>
            <a:ext cx="6858000" cy="6083300"/>
          </a:xfrm>
          <a:prstGeom prst="rect">
            <a:avLst/>
          </a:prstGeom>
        </p:spPr>
      </p:pic>
      <p:pic>
        <p:nvPicPr>
          <p:cNvPr id="7" name="Picture 6" descr="181_Diez_etal_2012_Fig1.png"/>
          <p:cNvPicPr>
            <a:picLocks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87" y="730881"/>
            <a:ext cx="6802534" cy="47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3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d</dc:creator>
  <cp:lastModifiedBy>j d</cp:lastModifiedBy>
  <cp:revision>3</cp:revision>
  <dcterms:created xsi:type="dcterms:W3CDTF">2016-01-07T19:35:56Z</dcterms:created>
  <dcterms:modified xsi:type="dcterms:W3CDTF">2016-01-07T21:05:45Z</dcterms:modified>
</cp:coreProperties>
</file>