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E7B-C68E-0346-943E-136BD7CD08FD}" type="datetimeFigureOut">
              <a:rPr lang="en-US" smtClean="0"/>
              <a:t>15-12-24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7F7D-3489-F74A-9681-26F925A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8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E7B-C68E-0346-943E-136BD7CD08FD}" type="datetimeFigureOut">
              <a:rPr lang="en-US" smtClean="0"/>
              <a:t>15-12-24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7F7D-3489-F74A-9681-26F925A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8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E7B-C68E-0346-943E-136BD7CD08FD}" type="datetimeFigureOut">
              <a:rPr lang="en-US" smtClean="0"/>
              <a:t>15-12-24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7F7D-3489-F74A-9681-26F925A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6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E7B-C68E-0346-943E-136BD7CD08FD}" type="datetimeFigureOut">
              <a:rPr lang="en-US" smtClean="0"/>
              <a:t>15-12-24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7F7D-3489-F74A-9681-26F925A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5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E7B-C68E-0346-943E-136BD7CD08FD}" type="datetimeFigureOut">
              <a:rPr lang="en-US" smtClean="0"/>
              <a:t>15-12-24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7F7D-3489-F74A-9681-26F925A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5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E7B-C68E-0346-943E-136BD7CD08FD}" type="datetimeFigureOut">
              <a:rPr lang="en-US" smtClean="0"/>
              <a:t>15-12-24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7F7D-3489-F74A-9681-26F925A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3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E7B-C68E-0346-943E-136BD7CD08FD}" type="datetimeFigureOut">
              <a:rPr lang="en-US" smtClean="0"/>
              <a:t>15-12-24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7F7D-3489-F74A-9681-26F925A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6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E7B-C68E-0346-943E-136BD7CD08FD}" type="datetimeFigureOut">
              <a:rPr lang="en-US" smtClean="0"/>
              <a:t>15-12-24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7F7D-3489-F74A-9681-26F925A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E7B-C68E-0346-943E-136BD7CD08FD}" type="datetimeFigureOut">
              <a:rPr lang="en-US" smtClean="0"/>
              <a:t>15-12-24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7F7D-3489-F74A-9681-26F925A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6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E7B-C68E-0346-943E-136BD7CD08FD}" type="datetimeFigureOut">
              <a:rPr lang="en-US" smtClean="0"/>
              <a:t>15-12-24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7F7D-3489-F74A-9681-26F925A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1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5E7B-C68E-0346-943E-136BD7CD08FD}" type="datetimeFigureOut">
              <a:rPr lang="en-US" smtClean="0"/>
              <a:t>15-12-24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7F7D-3489-F74A-9681-26F925A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2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35E7B-C68E-0346-943E-136BD7CD08FD}" type="datetimeFigureOut">
              <a:rPr lang="en-US" smtClean="0"/>
              <a:t>15-12-24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A7F7D-3489-F74A-9681-26F925ACA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6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81000"/>
            <a:ext cx="6858000" cy="6083300"/>
          </a:xfrm>
          <a:prstGeom prst="rect">
            <a:avLst/>
          </a:prstGeom>
        </p:spPr>
      </p:pic>
      <p:pic>
        <p:nvPicPr>
          <p:cNvPr id="5" name="Picture 4" descr="440_James_etal_2008_Fig1.png"/>
          <p:cNvPicPr>
            <a:picLocks/>
          </p:cNvPicPr>
          <p:nvPr/>
        </p:nvPicPr>
        <p:blipFill rotWithShape="1">
          <a:blip r:embed="rId3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3" t="4712" r="12520"/>
          <a:stretch/>
        </p:blipFill>
        <p:spPr>
          <a:xfrm rot="16425442">
            <a:off x="2196544" y="-73208"/>
            <a:ext cx="4860982" cy="698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3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d</dc:creator>
  <cp:lastModifiedBy>j d</cp:lastModifiedBy>
  <cp:revision>1</cp:revision>
  <dcterms:created xsi:type="dcterms:W3CDTF">2015-12-24T08:13:29Z</dcterms:created>
  <dcterms:modified xsi:type="dcterms:W3CDTF">2015-12-24T08:21:52Z</dcterms:modified>
</cp:coreProperties>
</file>