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comments/comment1.xml" ContentType="application/vnd.openxmlformats-officedocument.presentationml.comment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10"/>
    <p:sldId id="258" r:id="rId1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Tahom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Tahom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Tahom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Tahom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Tahom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Tahom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Tahom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Tahom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Tahom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Dunwoody James" initials="D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66"/>
        </a:fontRef>
        <a:srgbClr val="0000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4EB"/>
          </a:solidFill>
        </a:fill>
      </a:tcStyle>
    </a:wholeTbl>
    <a:band2H>
      <a:tcTxStyle b="def" i="def"/>
      <a:tcStyle>
        <a:tcBdr/>
        <a:fill>
          <a:solidFill>
            <a:srgbClr val="EDF2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66"/>
        </a:fontRef>
        <a:srgbClr val="0000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2E6"/>
          </a:solidFill>
        </a:fill>
      </a:tcStyle>
    </a:wholeTbl>
    <a:band2H>
      <a:tcTxStyle b="def" i="def"/>
      <a:tcStyle>
        <a:tcBdr/>
        <a:fill>
          <a:solidFill>
            <a:srgbClr val="F1F1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66"/>
        </a:fontRef>
        <a:srgbClr val="0000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9DF"/>
          </a:solidFill>
        </a:fill>
      </a:tcStyle>
    </a:wholeTbl>
    <a:band2H>
      <a:tcTxStyle b="def" i="def"/>
      <a:tcStyle>
        <a:tcBdr/>
        <a:fill>
          <a:solidFill>
            <a:srgbClr val="EAED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66"/>
        </a:fontRef>
        <a:srgbClr val="0000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A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66"/>
        </a:fontRef>
        <a:srgbClr val="0000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66"/>
              </a:solidFill>
              <a:prstDash val="solid"/>
              <a:round/>
            </a:ln>
          </a:top>
          <a:bottom>
            <a:ln w="25400" cap="flat">
              <a:solidFill>
                <a:srgbClr val="00006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66"/>
              </a:solidFill>
              <a:prstDash val="solid"/>
              <a:round/>
            </a:ln>
          </a:top>
          <a:bottom>
            <a:ln w="25400" cap="flat">
              <a:solidFill>
                <a:srgbClr val="00006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66"/>
        </a:fontRef>
        <a:srgbClr val="0000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D2"/>
          </a:solidFill>
        </a:fill>
      </a:tcStyle>
    </a:wholeTbl>
    <a:band2H>
      <a:tcTxStyle b="def" i="def"/>
      <a:tcStyle>
        <a:tcBdr/>
        <a:fill>
          <a:solidFill>
            <a:srgbClr val="E6E6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6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6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6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comments" Target="comments/comment1.xml"/><Relationship Id="rId10" Type="http://schemas.openxmlformats.org/officeDocument/2006/relationships/slide" Target="slides/slide2.xml"/><Relationship Id="rId11" Type="http://schemas.openxmlformats.org/officeDocument/2006/relationships/slide" Target="slides/slide3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915424"/>
          <c:y val="0.186317"/>
          <c:w val="0.883944"/>
          <c:h val="0.5143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003264"/>
              </a:solidFill>
              <a:prstDash val="solid"/>
              <a:round/>
            </a:ln>
            <a:effectLst>
              <a:outerShdw sx="100000" sy="100000" kx="0" ky="0" algn="tl" rotWithShape="1" blurRad="38100" dist="20000" dir="5400000">
                <a:srgbClr val="000000">
                  <a:alpha val="38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FFFFFF"/>
                    </a:solidFill>
                    <a:latin typeface="Tahoma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17.000000</c:v>
                </c:pt>
                <c:pt idx="1">
                  <c:v>26.000000</c:v>
                </c:pt>
                <c:pt idx="2">
                  <c:v>53.000000</c:v>
                </c:pt>
                <c:pt idx="3">
                  <c:v>96.000000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chemeClr val="accent2"/>
            </a:solidFill>
            <a:ln w="9525" cap="flat">
              <a:solidFill>
                <a:srgbClr val="003264"/>
              </a:solidFill>
              <a:prstDash val="solid"/>
              <a:round/>
            </a:ln>
            <a:effectLst>
              <a:outerShdw sx="100000" sy="100000" kx="0" ky="0" algn="tl" rotWithShape="1" blurRad="38100" dist="20000" dir="5400000">
                <a:srgbClr val="000000">
                  <a:alpha val="38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FFFFFF"/>
                    </a:solidFill>
                    <a:latin typeface="Tahoma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55.000000</c:v>
                </c:pt>
                <c:pt idx="1">
                  <c:v>43.000000</c:v>
                </c:pt>
                <c:pt idx="2">
                  <c:v>70.000000</c:v>
                </c:pt>
                <c:pt idx="3">
                  <c:v>58.000000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FFFFF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FFFFFF"/>
                </a:solidFill>
                <a:latin typeface="Tahoma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FFFFFF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high"/>
        <c:spPr>
          <a:ln w="12700" cap="flat">
            <a:solidFill>
              <a:srgbClr val="FFFFF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FFFFFF"/>
                </a:solidFill>
                <a:latin typeface="Tahoma"/>
              </a:defRPr>
            </a:pPr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4-04-30T14:44:33.141" idx="1">
    <p:pos x="3814" y="1874"/>
    <p:text>This is a comment</p:text>
    <p:extLst>
      <p:ext uri="{C676402C-5697-4E1C-873F-D02D1690AC5C}">
        <p15:threadingInfo xmlns:p15="http://schemas.microsoft.com/office/powerpoint/2012/main" timeZoneBias="-60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latinLnBrk="0">
      <a:defRPr sz="1200">
        <a:solidFill>
          <a:srgbClr val="FFFFFF"/>
        </a:solidFill>
        <a:latin typeface="+mj-lt"/>
        <a:ea typeface="+mj-ea"/>
        <a:cs typeface="+mj-cs"/>
        <a:sym typeface="Tahoma"/>
      </a:defRPr>
    </a:lvl1pPr>
    <a:lvl2pPr indent="228600" latinLnBrk="0">
      <a:defRPr sz="1200">
        <a:solidFill>
          <a:srgbClr val="FFFFFF"/>
        </a:solidFill>
        <a:latin typeface="+mj-lt"/>
        <a:ea typeface="+mj-ea"/>
        <a:cs typeface="+mj-cs"/>
        <a:sym typeface="Tahoma"/>
      </a:defRPr>
    </a:lvl2pPr>
    <a:lvl3pPr indent="457200" latinLnBrk="0">
      <a:defRPr sz="1200">
        <a:solidFill>
          <a:srgbClr val="FFFFFF"/>
        </a:solidFill>
        <a:latin typeface="+mj-lt"/>
        <a:ea typeface="+mj-ea"/>
        <a:cs typeface="+mj-cs"/>
        <a:sym typeface="Tahoma"/>
      </a:defRPr>
    </a:lvl3pPr>
    <a:lvl4pPr indent="685800" latinLnBrk="0">
      <a:defRPr sz="1200">
        <a:solidFill>
          <a:srgbClr val="FFFFFF"/>
        </a:solidFill>
        <a:latin typeface="+mj-lt"/>
        <a:ea typeface="+mj-ea"/>
        <a:cs typeface="+mj-cs"/>
        <a:sym typeface="Tahoma"/>
      </a:defRPr>
    </a:lvl4pPr>
    <a:lvl5pPr indent="914400" latinLnBrk="0">
      <a:defRPr sz="1200">
        <a:solidFill>
          <a:srgbClr val="FFFFFF"/>
        </a:solidFill>
        <a:latin typeface="+mj-lt"/>
        <a:ea typeface="+mj-ea"/>
        <a:cs typeface="+mj-cs"/>
        <a:sym typeface="Tahoma"/>
      </a:defRPr>
    </a:lvl5pPr>
    <a:lvl6pPr indent="1143000" latinLnBrk="0">
      <a:defRPr sz="1200">
        <a:solidFill>
          <a:srgbClr val="FFFFFF"/>
        </a:solidFill>
        <a:latin typeface="+mj-lt"/>
        <a:ea typeface="+mj-ea"/>
        <a:cs typeface="+mj-cs"/>
        <a:sym typeface="Tahoma"/>
      </a:defRPr>
    </a:lvl6pPr>
    <a:lvl7pPr indent="1371600" latinLnBrk="0">
      <a:defRPr sz="1200">
        <a:solidFill>
          <a:srgbClr val="FFFFFF"/>
        </a:solidFill>
        <a:latin typeface="+mj-lt"/>
        <a:ea typeface="+mj-ea"/>
        <a:cs typeface="+mj-cs"/>
        <a:sym typeface="Tahoma"/>
      </a:defRPr>
    </a:lvl7pPr>
    <a:lvl8pPr indent="1600200" latinLnBrk="0">
      <a:defRPr sz="1200">
        <a:solidFill>
          <a:srgbClr val="FFFFFF"/>
        </a:solidFill>
        <a:latin typeface="+mj-lt"/>
        <a:ea typeface="+mj-ea"/>
        <a:cs typeface="+mj-cs"/>
        <a:sym typeface="Tahoma"/>
      </a:defRPr>
    </a:lvl8pPr>
    <a:lvl9pPr indent="1828800" latinLnBrk="0">
      <a:defRPr sz="1200">
        <a:solidFill>
          <a:srgbClr val="FFFFFF"/>
        </a:solidFill>
        <a:latin typeface="+mj-lt"/>
        <a:ea typeface="+mj-ea"/>
        <a:cs typeface="+mj-cs"/>
        <a:sym typeface="Tahoma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" y="5194300"/>
            <a:ext cx="7467600" cy="9144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" y="6032500"/>
            <a:ext cx="6400800" cy="7493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8404859" y="6245225"/>
            <a:ext cx="281941" cy="287087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None/>
              <a:defRPr sz="2000"/>
            </a:lvl1pPr>
            <a:lvl2pPr marL="0" indent="457200">
              <a:spcBef>
                <a:spcPts val="400"/>
              </a:spcBef>
              <a:buClrTx/>
              <a:buSzTx/>
              <a:buNone/>
              <a:defRPr sz="2000"/>
            </a:lvl2pPr>
            <a:lvl3pPr marL="0" indent="914400">
              <a:spcBef>
                <a:spcPts val="400"/>
              </a:spcBef>
              <a:buClrTx/>
              <a:buSzTx/>
              <a:buNone/>
              <a:defRPr sz="2000"/>
            </a:lvl3pPr>
            <a:lvl4pPr marL="0" indent="1371600">
              <a:spcBef>
                <a:spcPts val="400"/>
              </a:spcBef>
              <a:buClrTx/>
              <a:buSzTx/>
              <a:buNone/>
              <a:defRPr sz="2000"/>
            </a:lvl4pPr>
            <a:lvl5pPr marL="0" indent="1828800">
              <a:spcBef>
                <a:spcPts val="400"/>
              </a:spcBef>
              <a:buClrTx/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685800" y="1447800"/>
            <a:ext cx="3886200" cy="45720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689100" indent="-355600">
              <a:spcBef>
                <a:spcPts val="600"/>
              </a:spcBef>
              <a:defRPr sz="2800"/>
            </a:lvl4pPr>
            <a:lvl5pPr marL="21082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None/>
              <a:defRPr b="1" sz="2400"/>
            </a:lvl1pPr>
            <a:lvl2pPr marL="0" indent="457200">
              <a:spcBef>
                <a:spcPts val="500"/>
              </a:spcBef>
              <a:buClrTx/>
              <a:buSzTx/>
              <a:buNone/>
              <a:defRPr b="1" sz="2400"/>
            </a:lvl2pPr>
            <a:lvl3pPr marL="0" indent="914400">
              <a:spcBef>
                <a:spcPts val="500"/>
              </a:spcBef>
              <a:buClrTx/>
              <a:buSzTx/>
              <a:buNone/>
              <a:defRPr b="1" sz="2400"/>
            </a:lvl3pPr>
            <a:lvl4pPr marL="0" indent="1371600">
              <a:spcBef>
                <a:spcPts val="500"/>
              </a:spcBef>
              <a:buClrTx/>
              <a:buSzTx/>
              <a:buNone/>
              <a:defRPr b="1" sz="2400"/>
            </a:lvl4pPr>
            <a:lvl5pPr marL="0" indent="1828800">
              <a:spcBef>
                <a:spcPts val="500"/>
              </a:spcBef>
              <a:buClrTx/>
              <a:buSz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ClrTx/>
              <a:buSz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ClrTx/>
              <a:buSz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85800" y="152400"/>
            <a:ext cx="792480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85800" y="1447800"/>
            <a:ext cx="7924800" cy="457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312338" y="6172200"/>
            <a:ext cx="298263" cy="3073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spcBef>
                <a:spcPts val="800"/>
              </a:spcBef>
              <a:defRPr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b="0" baseline="0" cap="none" i="0" spc="0" strike="noStrike" sz="32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b="0" baseline="0" cap="none" i="0" spc="0" strike="noStrike" sz="32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b="0" baseline="0" cap="none" i="0" spc="0" strike="noStrike" sz="32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3pPr>
      <a:lvl4pPr marL="16992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b="0" baseline="0" cap="none" i="0" spc="0" strike="noStrike" sz="32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4pPr>
      <a:lvl5pPr marL="2118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b="0" baseline="0" cap="none" i="0" spc="0" strike="noStrike" sz="32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5pPr>
      <a:lvl6pPr marL="2575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b="0" baseline="0" cap="none" i="0" spc="0" strike="noStrike" sz="32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6pPr>
      <a:lvl7pPr marL="3032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b="0" baseline="0" cap="none" i="0" spc="0" strike="noStrike" sz="32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7pPr>
      <a:lvl8pPr marL="34899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b="0" baseline="0" cap="none" i="0" spc="0" strike="noStrike" sz="32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8pPr>
      <a:lvl9pPr marL="3947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b="0" baseline="0" cap="none" i="0" spc="0" strike="noStrike" sz="32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22860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27432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32004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36576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Relationship Id="rId3" Type="http://schemas.openxmlformats.org/officeDocument/2006/relationships/chart" Target="../charts/char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Table title"/>
          <p:cNvGraphicFramePr/>
          <p:nvPr/>
        </p:nvGraphicFramePr>
        <p:xfrm>
          <a:off x="361363" y="725073"/>
          <a:ext cx="7366001" cy="5080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838325"/>
                <a:gridCol w="1838325"/>
                <a:gridCol w="1838325"/>
                <a:gridCol w="1838325"/>
              </a:tblGrid>
              <a:tr h="279400">
                <a:tc gridSpan="4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00066"/>
                          </a:solidFill>
                        </a:rPr>
                        <a:t>Table title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lnB w="12700">
                      <a:solidFill>
                        <a:srgbClr val="FFFFFF"/>
                      </a:solidFill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Col1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col2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Col3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101346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row1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00066"/>
                          </a:solidFill>
                        </a:rPr>
                        <a:t>Aaaa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AE4E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00066"/>
                          </a:solidFill>
                        </a:rPr>
                        <a:t>Bbbbb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AE4E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00066"/>
                          </a:solidFill>
                        </a:rPr>
                        <a:t>Cccc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AE4EB"/>
                    </a:solidFill>
                  </a:tcPr>
                </a:tc>
              </a:tr>
              <a:tr h="101346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00066"/>
                          </a:solidFill>
                        </a:rPr>
                        <a:t>Dddd</a:t>
                      </a:r>
                    </a:p>
                  </a:txBody>
                  <a:tcPr marL="0" marR="0" marT="0" marB="0" anchor="t" anchorCtr="0" horzOverflow="overflow"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00066"/>
                          </a:solidFill>
                        </a:rPr>
                        <a:t>Eeee</a:t>
                      </a:r>
                    </a:p>
                  </a:txBody>
                  <a:tcPr marL="0" marR="0" marT="0" marB="0" anchor="t" anchorCtr="0" horzOverflow="overflow"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00066"/>
                          </a:solidFill>
                        </a:rPr>
                        <a:t>Ffff</a:t>
                      </a:r>
                    </a:p>
                  </a:txBody>
                  <a:tcPr marL="0" marR="0" marT="0" marB="0" anchor="t" anchorCtr="0" horzOverflow="overflow">
                    <a:solidFill>
                      <a:srgbClr val="EDF2F5"/>
                    </a:solidFill>
                  </a:tcPr>
                </a:tc>
              </a:tr>
              <a:tr h="101346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00066"/>
                          </a:solidFill>
                        </a:rPr>
                        <a:t>Ggg</a:t>
                      </a:r>
                    </a:p>
                  </a:txBody>
                  <a:tcPr marL="0" marR="0" marT="0" marB="0" anchor="t" anchorCtr="0" horzOverflow="overflow">
                    <a:solidFill>
                      <a:srgbClr val="DAE4E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00066"/>
                          </a:solidFill>
                        </a:rPr>
                        <a:t>Hhhh</a:t>
                      </a:r>
                    </a:p>
                  </a:txBody>
                  <a:tcPr marL="0" marR="0" marT="0" marB="0" anchor="t" anchorCtr="0" horzOverflow="overflow">
                    <a:solidFill>
                      <a:srgbClr val="DAE4E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00066"/>
                          </a:solidFill>
                        </a:rPr>
                        <a:t>iii</a:t>
                      </a:r>
                    </a:p>
                  </a:txBody>
                  <a:tcPr marL="0" marR="0" marT="0" marB="0" anchor="t" anchorCtr="0" horzOverflow="overflow">
                    <a:solidFill>
                      <a:srgbClr val="DAE4EB"/>
                    </a:solidFill>
                  </a:tcPr>
                </a:tc>
              </a:tr>
              <a:tr h="101346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00066"/>
                          </a:solidFill>
                        </a:rPr>
                        <a:t>J</a:t>
                      </a:r>
                    </a:p>
                  </a:txBody>
                  <a:tcPr marL="0" marR="0" marT="0" marB="0" anchor="t" anchorCtr="0" horzOverflow="overflow"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00066"/>
                          </a:solidFill>
                        </a:rPr>
                        <a:t>Kkkk</a:t>
                      </a:r>
                    </a:p>
                  </a:txBody>
                  <a:tcPr marL="0" marR="0" marT="0" marB="0" anchor="t" anchorCtr="0" horzOverflow="overflow"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00066"/>
                          </a:solidFill>
                        </a:rPr>
                        <a:t>Llll</a:t>
                      </a:r>
                    </a:p>
                  </a:txBody>
                  <a:tcPr marL="0" marR="0" marT="0" marB="0" anchor="t" anchorCtr="0" horzOverflow="overflow">
                    <a:solidFill>
                      <a:srgbClr val="EDF2F5"/>
                    </a:solidFill>
                  </a:tcPr>
                </a:tc>
              </a:tr>
            </a:tbl>
          </a:graphicData>
        </a:graphic>
      </p:graphicFrame>
      <p:sp>
        <p:nvSpPr>
          <p:cNvPr id="95" name="Footer"/>
          <p:cNvSpPr txBox="1"/>
          <p:nvPr/>
        </p:nvSpPr>
        <p:spPr>
          <a:xfrm>
            <a:off x="1405294" y="4677932"/>
            <a:ext cx="678677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Footer</a:t>
            </a:r>
          </a:p>
        </p:txBody>
      </p:sp>
      <p:sp>
        <p:nvSpPr>
          <p:cNvPr id="96" name="Header"/>
          <p:cNvSpPr txBox="1"/>
          <p:nvPr/>
        </p:nvSpPr>
        <p:spPr>
          <a:xfrm>
            <a:off x="1091743" y="240617"/>
            <a:ext cx="678677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97" name="Line"/>
          <p:cNvSpPr/>
          <p:nvPr/>
        </p:nvSpPr>
        <p:spPr>
          <a:xfrm flipV="1">
            <a:off x="3937000" y="2794000"/>
            <a:ext cx="1270000" cy="12700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98" name="2D Bar Graph"/>
          <p:cNvGraphicFramePr/>
          <p:nvPr/>
        </p:nvGraphicFramePr>
        <p:xfrm>
          <a:off x="-51251" y="5017533"/>
          <a:ext cx="7895209" cy="149959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9" name="Text"/>
          <p:cNvSpPr txBox="1"/>
          <p:nvPr/>
        </p:nvSpPr>
        <p:spPr>
          <a:xfrm>
            <a:off x="7822956" y="302089"/>
            <a:ext cx="524283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</a:p>
        </p:txBody>
      </p:sp>
      <p:sp>
        <p:nvSpPr>
          <p:cNvPr id="100" name="diamond"/>
          <p:cNvSpPr/>
          <p:nvPr/>
        </p:nvSpPr>
        <p:spPr>
          <a:xfrm>
            <a:off x="7265680" y="111269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sz="1400"/>
            </a:lvl1pPr>
          </a:lstStyle>
          <a:p>
            <a:pPr/>
            <a:r>
              <a:t>diamond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4268">
                <a:effectLst>
                  <a:outerShdw sx="100000" sy="100000" kx="0" ky="0" algn="b" rotWithShape="0" blurRad="36957" dist="36957" dir="2700000">
                    <a:srgbClr val="000000"/>
                  </a:outerShdw>
                </a:effectLst>
              </a:defRPr>
            </a:lvl1pPr>
          </a:lstStyle>
          <a:p>
            <a:pPr/>
            <a:r>
              <a:t>Page 2 Sample PowerPoint File</a:t>
            </a:r>
          </a:p>
        </p:txBody>
      </p:sp>
      <p:sp>
        <p:nvSpPr>
          <p:cNvPr id="103" name="Subtitle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Page 2 St. Cloud Technical College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a Sample Slide</a:t>
            </a:r>
          </a:p>
        </p:txBody>
      </p:sp>
      <p:sp>
        <p:nvSpPr>
          <p:cNvPr id="10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Here is an outline of bulleted points</a:t>
            </a:r>
          </a:p>
          <a:p>
            <a:pPr/>
            <a:r>
              <a:t>You can print out PPT files as handouts using the </a:t>
            </a:r>
            <a:br/>
            <a:r>
              <a:t>PRINT &gt; </a:t>
            </a:r>
            <a:br/>
            <a:r>
              <a:t>  PRINT WHAT &gt; HANDOUTS option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entral business district design template">
  <a:themeElements>
    <a:clrScheme name="Central business district design template">
      <a:dk1>
        <a:srgbClr val="000066"/>
      </a:dk1>
      <a:lt1>
        <a:srgbClr val="666666"/>
      </a:lt1>
      <a:dk2>
        <a:srgbClr val="A7A7A7"/>
      </a:dk2>
      <a:lt2>
        <a:srgbClr val="535353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0000FF"/>
      </a:hlink>
      <a:folHlink>
        <a:srgbClr val="FF00FF"/>
      </a:folHlink>
    </a:clrScheme>
    <a:fontScheme name="Central business district design template">
      <a:majorFont>
        <a:latin typeface="Tahoma"/>
        <a:ea typeface="Tahoma"/>
        <a:cs typeface="Tahoma"/>
      </a:majorFont>
      <a:minorFont>
        <a:latin typeface="Helvetica"/>
        <a:ea typeface="Helvetica"/>
        <a:cs typeface="Helvetica"/>
      </a:minorFont>
    </a:fontScheme>
    <a:fmtScheme name="Central business district design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66"/>
            </a:solidFill>
            <a:effectLst/>
            <a:uFillTx/>
            <a:latin typeface="+mj-lt"/>
            <a:ea typeface="+mj-ea"/>
            <a:cs typeface="+mj-cs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66"/>
            </a:solidFill>
            <a:effectLst/>
            <a:uFillTx/>
            <a:latin typeface="+mj-lt"/>
            <a:ea typeface="+mj-ea"/>
            <a:cs typeface="+mj-cs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entral business district design template">
  <a:themeElements>
    <a:clrScheme name="Central business district design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0000FF"/>
      </a:hlink>
      <a:folHlink>
        <a:srgbClr val="FF00FF"/>
      </a:folHlink>
    </a:clrScheme>
    <a:fontScheme name="Central business district design template">
      <a:majorFont>
        <a:latin typeface="Tahoma"/>
        <a:ea typeface="Tahoma"/>
        <a:cs typeface="Tahoma"/>
      </a:majorFont>
      <a:minorFont>
        <a:latin typeface="Helvetica"/>
        <a:ea typeface="Helvetica"/>
        <a:cs typeface="Helvetica"/>
      </a:minorFont>
    </a:fontScheme>
    <a:fmtScheme name="Central business district design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66"/>
            </a:solidFill>
            <a:effectLst/>
            <a:uFillTx/>
            <a:latin typeface="+mj-lt"/>
            <a:ea typeface="+mj-ea"/>
            <a:cs typeface="+mj-cs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66"/>
            </a:solidFill>
            <a:effectLst/>
            <a:uFillTx/>
            <a:latin typeface="+mj-lt"/>
            <a:ea typeface="+mj-ea"/>
            <a:cs typeface="+mj-cs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