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9"/>
  </p:normalViewPr>
  <p:slideViewPr>
    <p:cSldViewPr snapToGrid="0">
      <p:cViewPr varScale="1">
        <p:scale>
          <a:sx n="138" d="100"/>
          <a:sy n="138" d="100"/>
        </p:scale>
        <p:origin x="176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78BC2-DD13-1F35-1742-D51BBFDB1E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72E621-0E4A-177D-7C6D-896E4EF890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584B2-162C-3167-B546-3463B81A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0A237-6489-A140-A340-5BBB97943018}" type="datetimeFigureOut">
              <a:rPr lang="en-FI" smtClean="0"/>
              <a:t>16.4.2024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E2554-3861-DB2A-E8E5-E0675ABB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A1ACF-4378-CE9F-E671-0092D6E6F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48DDD-0410-D044-9846-8847A56A1615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727311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7ED8A-6F21-3BFA-038F-39A0803CD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BDBA3D-9311-66F3-F53E-1FBDC35B16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BA2E4-F7C2-8A77-5F18-8B6059E01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0A237-6489-A140-A340-5BBB97943018}" type="datetimeFigureOut">
              <a:rPr lang="en-FI" smtClean="0"/>
              <a:t>16.4.2024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4E9E3-9396-BB0C-D946-353396879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73FAF-92AD-DF2E-559F-3C84C170A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48DDD-0410-D044-9846-8847A56A1615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653626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64BA0B-9E73-5FB3-B2C1-9A47CBF6D3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E22C9C-64FB-B8E1-AA72-53D3B8C97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FDC8F-39CC-1F45-76D4-6126A103F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0A237-6489-A140-A340-5BBB97943018}" type="datetimeFigureOut">
              <a:rPr lang="en-FI" smtClean="0"/>
              <a:t>16.4.2024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29488-EB23-8238-81AD-70ACA7D4B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767C1-BB74-2216-70A2-5C7B371F0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48DDD-0410-D044-9846-8847A56A1615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001719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A121E-1131-AACD-B29A-42806D4A1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E551A-73F7-537F-2F71-94BE51F77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51D8C-2766-A8FD-AD8A-3DD673D85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0A237-6489-A140-A340-5BBB97943018}" type="datetimeFigureOut">
              <a:rPr lang="en-FI" smtClean="0"/>
              <a:t>16.4.2024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B0BF1-50CC-7A11-5C8D-11D918FF9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206ED-BA2C-D2E7-B205-8B637A207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48DDD-0410-D044-9846-8847A56A1615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455110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98492-4EF4-E0B8-B719-F79CD84E2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D4701-B096-4921-AF2C-6D6443E1D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C415B-794B-3044-73DD-1A60CADFC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0A237-6489-A140-A340-5BBB97943018}" type="datetimeFigureOut">
              <a:rPr lang="en-FI" smtClean="0"/>
              <a:t>16.4.2024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88823-C917-B080-A583-A00A2FD8D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5454C-778E-233A-CB24-AF1E03D9E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48DDD-0410-D044-9846-8847A56A1615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463639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CC912-102E-CF46-62C1-784F109B7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C7167-77D0-80CE-2A70-DB5E9EC4F0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3FE0E-4121-94F9-59F9-64D74C862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D25DE7-4911-4E22-B707-9FCAE47FE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0A237-6489-A140-A340-5BBB97943018}" type="datetimeFigureOut">
              <a:rPr lang="en-FI" smtClean="0"/>
              <a:t>16.4.2024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4689DF-A793-8716-D90F-8AE8FDACE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9AAE05-9F24-341F-27C0-51E1784BC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48DDD-0410-D044-9846-8847A56A1615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063455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FAB29-E48A-EDD1-26C7-B108910F6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3BA93-6047-D92D-FD2B-369164B48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77515B-9EBB-C861-5858-EB0F92A9D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12BB3E-7FFB-FF99-5B34-D3D6C8ECEA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479D85-D853-2053-DCE1-77A0F11733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EF0B18-7B1A-DD8B-02D8-CC9E3AA93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0A237-6489-A140-A340-5BBB97943018}" type="datetimeFigureOut">
              <a:rPr lang="en-FI" smtClean="0"/>
              <a:t>16.4.2024</a:t>
            </a:fld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C4597C-EE2F-9F3B-252B-C21078625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7279DD-C95D-F941-F435-61931A0F6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48DDD-0410-D044-9846-8847A56A1615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992283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24D69-EFD3-4AA6-B23E-75D48C2A7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284247-9A8F-0AE7-BBAE-262ACBD66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0A237-6489-A140-A340-5BBB97943018}" type="datetimeFigureOut">
              <a:rPr lang="en-FI" smtClean="0"/>
              <a:t>16.4.2024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E9BA9-80A2-5DC3-6E48-44C8308B4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F8CDAE-FCF8-2CF6-9C06-383A511C7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48DDD-0410-D044-9846-8847A56A1615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004257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280F4B-2EB5-538D-56C3-94AF0B23D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0A237-6489-A140-A340-5BBB97943018}" type="datetimeFigureOut">
              <a:rPr lang="en-FI" smtClean="0"/>
              <a:t>16.4.2024</a:t>
            </a:fld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21848C-03EE-A73E-5604-06B6F6164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3B5859-B437-919A-EE39-1E51741A0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48DDD-0410-D044-9846-8847A56A1615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657710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B7C5F-6D35-20F2-943B-0D475B8F2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4B8FE-1633-106F-C967-E7596B877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36F6BF-D4C5-DEEF-8099-EAB326FEBB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3271EA-1758-797B-7481-C954A45C5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0A237-6489-A140-A340-5BBB97943018}" type="datetimeFigureOut">
              <a:rPr lang="en-FI" smtClean="0"/>
              <a:t>16.4.2024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93F8D-2DAD-CB61-ED35-66B34C13F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9AF314-BB9B-D680-46F5-3EC6702D9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48DDD-0410-D044-9846-8847A56A1615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749454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B178B-8399-A50A-2C55-CD9B8B31E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20FE93-9521-8852-E9BD-D9864DAEC5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0F260F-FDE5-6417-9FCF-AD2A51713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CA6CA-4621-6734-8BEF-599CB68BA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0A237-6489-A140-A340-5BBB97943018}" type="datetimeFigureOut">
              <a:rPr lang="en-FI" smtClean="0"/>
              <a:t>16.4.2024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A16126-D284-FFE2-51E7-E3ABB3BB8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CACA7-5D6E-8630-01F8-AB5164FF6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48DDD-0410-D044-9846-8847A56A1615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815479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E57A23-5D28-3FDB-426D-501407C6B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5FDD9-15A4-E69B-2230-9A94E3513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CC530-6729-2063-2A0F-9B99DA0A13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30A237-6489-A140-A340-5BBB97943018}" type="datetimeFigureOut">
              <a:rPr lang="en-FI" smtClean="0"/>
              <a:t>16.4.2024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8B4F1-4033-CE70-EBB7-DB2AE6E18E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F063A-C26B-D07B-BC46-0BB68F97AC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348DDD-0410-D044-9846-8847A56A1615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936615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C0BF0-9426-0CCD-BCE2-F21947C1E4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FI" dirty="0"/>
              <a:t>OOP – Endwork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8AC924-3F12-B36C-7394-E89E686E3B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FI" dirty="0"/>
              <a:t>Juha Duong</a:t>
            </a:r>
          </a:p>
        </p:txBody>
      </p:sp>
    </p:spTree>
    <p:extLst>
      <p:ext uri="{BB962C8B-B14F-4D97-AF65-F5344CB8AC3E}">
        <p14:creationId xmlns:p14="http://schemas.microsoft.com/office/powerpoint/2010/main" val="2275941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CD84F-E736-E42E-709B-614F4587F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What does the program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531D0-1CF9-3D49-321E-ECB4B142D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FI" dirty="0"/>
              <a:t>he program idea is to able to add users, phones and make them interact with each other in a simple manner.</a:t>
            </a:r>
          </a:p>
          <a:p>
            <a:r>
              <a:rPr lang="en-FI" dirty="0"/>
              <a:t>The focus was more to make it functional and catch errors + deal with them rather than adding complex features.</a:t>
            </a:r>
          </a:p>
          <a:p>
            <a:r>
              <a:rPr lang="en-FI"/>
              <a:t>For example, you can ask to see users, but if there are no users, the program will inform the user about the situation and waits more orders.</a:t>
            </a:r>
            <a:endParaRPr lang="en-FI" dirty="0"/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590329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88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OOP – Endwork assignment</vt:lpstr>
      <vt:lpstr>What does the program do?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– Endwork assignment</dc:title>
  <dc:creator>Duong Juha</dc:creator>
  <cp:lastModifiedBy>Duong Juha</cp:lastModifiedBy>
  <cp:revision>1</cp:revision>
  <dcterms:created xsi:type="dcterms:W3CDTF">2024-04-16T16:32:54Z</dcterms:created>
  <dcterms:modified xsi:type="dcterms:W3CDTF">2024-04-16T16:43:27Z</dcterms:modified>
</cp:coreProperties>
</file>