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D3EB2-A2F2-4EBE-AA56-C46A8F1CB744}">
          <p14:sldIdLst>
            <p14:sldId id="256"/>
          </p14:sldIdLst>
        </p14:section>
        <p14:section name="User" id="{60208A83-993F-4D07-B3E0-8FE882CE92D3}">
          <p14:sldIdLst>
            <p14:sldId id="257"/>
            <p14:sldId id="259"/>
            <p14:sldId id="260"/>
          </p14:sldIdLst>
        </p14:section>
        <p14:section name="Groups" id="{3CCB42D0-94E9-4C8A-8A33-11A4ACE2FDEE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1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D60E-C2F7-4628-8A1F-4E34BA4B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4AA5-8D73-4296-91EE-AF971A7F0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EA95-591C-4D2F-9B42-3AD8B687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C6E6-9E75-43AA-9C4F-E94A2C18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43A5-A18C-4738-8635-7934B78B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F037-32FD-4378-8D16-CCC59C5C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330D-22CA-486E-BEBD-D89B508C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2A67-092E-4C84-9CBB-C4D34306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A04C-04D6-4630-87D9-1F161B46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6C07-85D2-4EBA-91E1-ABFEBA21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769CE-CE15-4BA4-9CA2-7E27F78A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C5C3-FA9F-4CCF-A3EB-F448FB4F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84CE-CEDE-4100-A2C8-2A1786F2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EFB5-82E2-4361-8905-CB9E82D8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5CE8-7C15-4FA3-A5DC-238DC378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DACC-9BA9-450E-80A2-4E5E61B4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FC14-7ABC-4031-945E-E8DCABC1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CBD2-8E55-439C-9617-0764A2B1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883A-BCEF-434E-8473-84B6D983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CDF6-F4F7-4D7E-80E3-0C5EC13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D04C-9F64-4851-BE4F-982CB2B8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14370-266E-4515-B4AE-7C39AE40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F4F5-89CF-4892-850A-DE617E4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8D84-1081-4B40-92CB-61D4FB2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B6D9-75C7-4AA0-B8E8-BA3A9F5A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2BA3-948B-42D9-99D9-D3CE43C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5D1A-B87B-471A-911E-AE9185A78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D47C-2CCE-4E8D-A4FA-4C555D335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7D0D-D26A-496A-BF62-3FDF0C37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BC022-2F65-4B5C-B99B-32FF755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67E2-BC6E-4372-A703-FA1B6EA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DFE-262C-48EC-A3D0-80B15D88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EADC-F090-457D-BF60-998003B0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761B-F5D7-4072-9774-0AA4F998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9DF8-B86B-4CF9-AD06-B7DCA2D97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169C9-1D75-4543-8716-556EDE32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A3D7C-20C0-4113-AE79-929900E5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BB4A1-F4FD-47AC-BEA7-D55ED82D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ED096-98DA-4CC9-9AAC-F7A5F5CA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93F0-5365-45F8-A621-5C39371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7144C-A878-4584-B3DE-68364A4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61EE-45B2-4C12-8D78-ABF8A421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EB55D-A8CF-424E-9A8D-88CEA155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DA330-BB5B-4485-A1C5-AB84E109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D42E3-8757-458E-9B95-A3175AFA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2D9D-2649-4E35-9F27-A41994ED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A5CD-4025-493F-BCCD-720EA48D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D952-7956-4664-9534-6C8A2593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4AA43-BEAB-4A73-B929-4A5B9D3E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FA23-A755-433E-BDE9-282696A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CE3D-DA46-4529-8922-71EC4EBF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344E3-34E6-4C14-B263-6C523791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29A-D525-4446-81E9-A25C277A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2278-4883-454D-9537-8F292955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9A057-98F0-41AC-BE44-0BD94695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6C46-7634-4D7A-B0D3-07A985E9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D138-9AE2-4421-B0C6-A738029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2DA5-0F91-4868-BA6D-5880547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6235F-3849-4D7F-8A18-7EB9F8E9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1985-C8D4-4BA7-8DEB-F7F4D98F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2A7E-7036-43EB-9C58-11FCE3C3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27F3-25C4-4412-804A-2EABCC9F282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D060-8AFC-4D6E-95CA-06DB531C3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E8D3-C47A-4BD9-A69E-F88290B2E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59CE-CEB2-4751-88F7-34619013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AE19BB-4632-481C-9B03-527FF7C25985}"/>
              </a:ext>
            </a:extLst>
          </p:cNvPr>
          <p:cNvSpPr/>
          <p:nvPr/>
        </p:nvSpPr>
        <p:spPr>
          <a:xfrm>
            <a:off x="1627095" y="2274967"/>
            <a:ext cx="1766047" cy="1559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579854-1F78-4F00-B09F-9D0759F3D11C}"/>
              </a:ext>
            </a:extLst>
          </p:cNvPr>
          <p:cNvSpPr/>
          <p:nvPr/>
        </p:nvSpPr>
        <p:spPr>
          <a:xfrm>
            <a:off x="1627094" y="5092643"/>
            <a:ext cx="1766047" cy="1559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1BC69-FB6A-45D9-889F-0ABF3D1F813B}"/>
              </a:ext>
            </a:extLst>
          </p:cNvPr>
          <p:cNvSpPr/>
          <p:nvPr/>
        </p:nvSpPr>
        <p:spPr>
          <a:xfrm>
            <a:off x="8116854" y="2274966"/>
            <a:ext cx="1766047" cy="1559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F5C14-5D54-4ECD-AA89-D3EFF482FC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10118" y="3834826"/>
            <a:ext cx="1" cy="1257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CF86C0-7663-4D33-98B6-F8E1C51EB50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10118" y="4463735"/>
            <a:ext cx="207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45A247-F75C-423B-95FD-CFF47554E65B}"/>
              </a:ext>
            </a:extLst>
          </p:cNvPr>
          <p:cNvSpPr/>
          <p:nvPr/>
        </p:nvSpPr>
        <p:spPr>
          <a:xfrm>
            <a:off x="4589931" y="3750006"/>
            <a:ext cx="1932237" cy="142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- Group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0AD476-E94B-4734-B187-4C42CD7AADE2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393142" y="3054896"/>
            <a:ext cx="47237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6900DA2-5C83-482B-9E3F-CEFF0DEDC78A}"/>
              </a:ext>
            </a:extLst>
          </p:cNvPr>
          <p:cNvSpPr/>
          <p:nvPr/>
        </p:nvSpPr>
        <p:spPr>
          <a:xfrm>
            <a:off x="4788879" y="966808"/>
            <a:ext cx="1932237" cy="142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- Event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FA94E6-6D1A-4518-800B-9115765A23E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754998" y="2394265"/>
            <a:ext cx="0" cy="66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400-7B12-4063-92E3-9D13024A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D28FC-8A85-46C3-8FA2-B8CCCC1754BD}"/>
              </a:ext>
            </a:extLst>
          </p:cNvPr>
          <p:cNvSpPr/>
          <p:nvPr/>
        </p:nvSpPr>
        <p:spPr>
          <a:xfrm>
            <a:off x="3790003" y="2072916"/>
            <a:ext cx="4410635" cy="63304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2BBA7D-61EA-4F2B-9AE2-B1C19D02362B}"/>
              </a:ext>
            </a:extLst>
          </p:cNvPr>
          <p:cNvSpPr/>
          <p:nvPr/>
        </p:nvSpPr>
        <p:spPr>
          <a:xfrm>
            <a:off x="3790003" y="2895600"/>
            <a:ext cx="4410635" cy="63304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7DAB9-EC71-40A0-964B-A693B9110700}"/>
              </a:ext>
            </a:extLst>
          </p:cNvPr>
          <p:cNvSpPr txBox="1"/>
          <p:nvPr/>
        </p:nvSpPr>
        <p:spPr>
          <a:xfrm>
            <a:off x="5742929" y="45926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83837-C001-4609-9D93-9065B6328398}"/>
              </a:ext>
            </a:extLst>
          </p:cNvPr>
          <p:cNvSpPr/>
          <p:nvPr/>
        </p:nvSpPr>
        <p:spPr>
          <a:xfrm>
            <a:off x="4129282" y="5051956"/>
            <a:ext cx="3992742" cy="4840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Sing in with Facebook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CF8D3B-EACA-4C3C-B5CF-1D2512B86FFE}"/>
              </a:ext>
            </a:extLst>
          </p:cNvPr>
          <p:cNvSpPr/>
          <p:nvPr/>
        </p:nvSpPr>
        <p:spPr>
          <a:xfrm>
            <a:off x="4129282" y="5590928"/>
            <a:ext cx="3992742" cy="4840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Sing in with 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83421-3D6A-4A17-908F-4B19E9236D6A}"/>
              </a:ext>
            </a:extLst>
          </p:cNvPr>
          <p:cNvSpPr/>
          <p:nvPr/>
        </p:nvSpPr>
        <p:spPr>
          <a:xfrm>
            <a:off x="4129282" y="6143251"/>
            <a:ext cx="3992742" cy="484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 in with Other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D022A-9B29-46BB-B6DF-661B8EF35F0F}"/>
              </a:ext>
            </a:extLst>
          </p:cNvPr>
          <p:cNvSpPr/>
          <p:nvPr/>
        </p:nvSpPr>
        <p:spPr>
          <a:xfrm>
            <a:off x="3826551" y="3746537"/>
            <a:ext cx="4410635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</a:t>
            </a:r>
          </a:p>
        </p:txBody>
      </p:sp>
    </p:spTree>
    <p:extLst>
      <p:ext uri="{BB962C8B-B14F-4D97-AF65-F5344CB8AC3E}">
        <p14:creationId xmlns:p14="http://schemas.microsoft.com/office/powerpoint/2010/main" val="416256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400-7B12-4063-92E3-9D13024A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C9518C-6136-4252-B160-636386B556F3}"/>
              </a:ext>
            </a:extLst>
          </p:cNvPr>
          <p:cNvGrpSpPr/>
          <p:nvPr/>
        </p:nvGrpSpPr>
        <p:grpSpPr>
          <a:xfrm>
            <a:off x="2513910" y="2224459"/>
            <a:ext cx="2778024" cy="4072902"/>
            <a:chOff x="3790000" y="500382"/>
            <a:chExt cx="4410638" cy="63090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7D28FC-8A85-46C3-8FA2-B8CCCC1754BD}"/>
                </a:ext>
              </a:extLst>
            </p:cNvPr>
            <p:cNvSpPr/>
            <p:nvPr/>
          </p:nvSpPr>
          <p:spPr>
            <a:xfrm>
              <a:off x="3790003" y="2072916"/>
              <a:ext cx="4410635" cy="63304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92BBA7D-61EA-4F2B-9AE2-B1C19D02362B}"/>
                </a:ext>
              </a:extLst>
            </p:cNvPr>
            <p:cNvSpPr/>
            <p:nvPr/>
          </p:nvSpPr>
          <p:spPr>
            <a:xfrm>
              <a:off x="3790002" y="2801650"/>
              <a:ext cx="4410635" cy="63304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1D022A-9B29-46BB-B6DF-661B8EF35F0F}"/>
                </a:ext>
              </a:extLst>
            </p:cNvPr>
            <p:cNvSpPr/>
            <p:nvPr/>
          </p:nvSpPr>
          <p:spPr>
            <a:xfrm>
              <a:off x="3790003" y="6176352"/>
              <a:ext cx="4410635" cy="633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Submit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ADD1E8-8A8A-43B1-9132-9BC109E71159}"/>
                </a:ext>
              </a:extLst>
            </p:cNvPr>
            <p:cNvSpPr/>
            <p:nvPr/>
          </p:nvSpPr>
          <p:spPr>
            <a:xfrm>
              <a:off x="3790002" y="4390472"/>
              <a:ext cx="4410635" cy="63304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Alias (Optional)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64EFA7-C8E5-4705-BD26-8CCB38EA3490}"/>
                </a:ext>
              </a:extLst>
            </p:cNvPr>
            <p:cNvSpPr/>
            <p:nvPr/>
          </p:nvSpPr>
          <p:spPr>
            <a:xfrm>
              <a:off x="3790002" y="3565451"/>
              <a:ext cx="4410635" cy="63304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3884F59-464D-4437-9D84-ECC81B2DB048}"/>
                </a:ext>
              </a:extLst>
            </p:cNvPr>
            <p:cNvSpPr/>
            <p:nvPr/>
          </p:nvSpPr>
          <p:spPr>
            <a:xfrm>
              <a:off x="5209183" y="500382"/>
              <a:ext cx="1572271" cy="1381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Pencil with solid fill">
              <a:extLst>
                <a:ext uri="{FF2B5EF4-FFF2-40B4-BE49-F238E27FC236}">
                  <a16:creationId xmlns:a16="http://schemas.microsoft.com/office/drawing/2014/main" id="{AED1E390-1011-446F-9CDC-9CD8E489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5252" y="1508511"/>
              <a:ext cx="364354" cy="364354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2A8290CC-8863-4CE7-B3DE-DAC944CEB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5018" y="734416"/>
              <a:ext cx="914400" cy="91440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C46136-43A3-4956-AC3F-727AB56A3620}"/>
                </a:ext>
              </a:extLst>
            </p:cNvPr>
            <p:cNvSpPr/>
            <p:nvPr/>
          </p:nvSpPr>
          <p:spPr>
            <a:xfrm>
              <a:off x="3790000" y="5171974"/>
              <a:ext cx="4410635" cy="63304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City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9CF611-C86A-43C0-84E5-70AE62BCEF76}"/>
              </a:ext>
            </a:extLst>
          </p:cNvPr>
          <p:cNvSpPr/>
          <p:nvPr/>
        </p:nvSpPr>
        <p:spPr>
          <a:xfrm>
            <a:off x="984738" y="2188767"/>
            <a:ext cx="1170929" cy="4170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100" dirty="0"/>
              <a:t>User Info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A3539-A7A5-4EC9-A09F-E4A3E59EB804}"/>
              </a:ext>
            </a:extLst>
          </p:cNvPr>
          <p:cNvSpPr/>
          <p:nvPr/>
        </p:nvSpPr>
        <p:spPr>
          <a:xfrm>
            <a:off x="2428746" y="1994302"/>
            <a:ext cx="3078342" cy="459268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7682ED-1958-4536-993C-5D8D06D0152D}"/>
              </a:ext>
            </a:extLst>
          </p:cNvPr>
          <p:cNvSpPr/>
          <p:nvPr/>
        </p:nvSpPr>
        <p:spPr>
          <a:xfrm>
            <a:off x="4772145" y="1713546"/>
            <a:ext cx="296361" cy="27119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6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D3B-E57B-4221-9DF8-18808ED7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Settings</a:t>
            </a:r>
          </a:p>
        </p:txBody>
      </p:sp>
    </p:spTree>
    <p:extLst>
      <p:ext uri="{BB962C8B-B14F-4D97-AF65-F5344CB8AC3E}">
        <p14:creationId xmlns:p14="http://schemas.microsoft.com/office/powerpoint/2010/main" val="419157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7014E947-A0D1-4560-875D-2D93113D92CE}"/>
              </a:ext>
            </a:extLst>
          </p:cNvPr>
          <p:cNvSpPr/>
          <p:nvPr/>
        </p:nvSpPr>
        <p:spPr>
          <a:xfrm>
            <a:off x="6348986" y="879839"/>
            <a:ext cx="947500" cy="88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5487-C68C-4BE3-B464-3106BC3F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Groups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E8DE8-BF12-4E6C-B411-621AD357EAE9}"/>
              </a:ext>
            </a:extLst>
          </p:cNvPr>
          <p:cNvSpPr/>
          <p:nvPr/>
        </p:nvSpPr>
        <p:spPr>
          <a:xfrm>
            <a:off x="1288849" y="2346089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B71C38-4795-4D50-B4CF-23D97D95F7FC}"/>
              </a:ext>
            </a:extLst>
          </p:cNvPr>
          <p:cNvSpPr/>
          <p:nvPr/>
        </p:nvSpPr>
        <p:spPr>
          <a:xfrm>
            <a:off x="1288849" y="3118771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4CB01-C876-4EF2-B70A-32ACF3631E09}"/>
              </a:ext>
            </a:extLst>
          </p:cNvPr>
          <p:cNvSpPr/>
          <p:nvPr/>
        </p:nvSpPr>
        <p:spPr>
          <a:xfrm>
            <a:off x="1288849" y="3889303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77C3DC-4B71-4C93-B396-DDEED5DEE7D9}"/>
              </a:ext>
            </a:extLst>
          </p:cNvPr>
          <p:cNvSpPr/>
          <p:nvPr/>
        </p:nvSpPr>
        <p:spPr>
          <a:xfrm>
            <a:off x="1288849" y="4662851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Image with solid fill">
            <a:extLst>
              <a:ext uri="{FF2B5EF4-FFF2-40B4-BE49-F238E27FC236}">
                <a16:creationId xmlns:a16="http://schemas.microsoft.com/office/drawing/2014/main" id="{5C538AE6-0441-4967-8EF7-A44B90C93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595" y="2428190"/>
            <a:ext cx="457200" cy="457200"/>
          </a:xfrm>
          <a:prstGeom prst="rect">
            <a:avLst/>
          </a:prstGeom>
        </p:spPr>
      </p:pic>
      <p:pic>
        <p:nvPicPr>
          <p:cNvPr id="9" name="Graphic 8" descr="Image with solid fill">
            <a:extLst>
              <a:ext uri="{FF2B5EF4-FFF2-40B4-BE49-F238E27FC236}">
                <a16:creationId xmlns:a16="http://schemas.microsoft.com/office/drawing/2014/main" id="{39C3EA5D-DB2F-4913-8235-B9D25DF3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595" y="3226853"/>
            <a:ext cx="457200" cy="457200"/>
          </a:xfrm>
          <a:prstGeom prst="rect">
            <a:avLst/>
          </a:prstGeom>
        </p:spPr>
      </p:pic>
      <p:pic>
        <p:nvPicPr>
          <p:cNvPr id="10" name="Graphic 9" descr="Image with solid fill">
            <a:extLst>
              <a:ext uri="{FF2B5EF4-FFF2-40B4-BE49-F238E27FC236}">
                <a16:creationId xmlns:a16="http://schemas.microsoft.com/office/drawing/2014/main" id="{7A47FC22-8B56-4BB1-9494-6D96C6C9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595" y="3985113"/>
            <a:ext cx="457200" cy="457200"/>
          </a:xfrm>
          <a:prstGeom prst="rect">
            <a:avLst/>
          </a:prstGeom>
        </p:spPr>
      </p:pic>
      <p:pic>
        <p:nvPicPr>
          <p:cNvPr id="11" name="Graphic 10" descr="Image with solid fill">
            <a:extLst>
              <a:ext uri="{FF2B5EF4-FFF2-40B4-BE49-F238E27FC236}">
                <a16:creationId xmlns:a16="http://schemas.microsoft.com/office/drawing/2014/main" id="{BE927274-542C-406B-8246-9EAD5FDA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212" y="4767940"/>
            <a:ext cx="457200" cy="457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F0E04B-6A09-4287-8B27-1AFB30CB494B}"/>
              </a:ext>
            </a:extLst>
          </p:cNvPr>
          <p:cNvGrpSpPr/>
          <p:nvPr/>
        </p:nvGrpSpPr>
        <p:grpSpPr>
          <a:xfrm>
            <a:off x="1881795" y="2362722"/>
            <a:ext cx="1792355" cy="500502"/>
            <a:chOff x="1881795" y="2362722"/>
            <a:chExt cx="1792355" cy="5005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B83F43-D620-4E89-A354-425F5C210DB2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 OF THE GROUP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C2CB71-0F3E-42AE-B467-4010006CB040}"/>
                </a:ext>
              </a:extLst>
            </p:cNvPr>
            <p:cNvSpPr txBox="1"/>
            <p:nvPr/>
          </p:nvSpPr>
          <p:spPr>
            <a:xfrm>
              <a:off x="1881795" y="2617003"/>
              <a:ext cx="832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Owner: 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D8B833-BC6F-4DCB-A7E4-CB464EF7950B}"/>
              </a:ext>
            </a:extLst>
          </p:cNvPr>
          <p:cNvGrpSpPr/>
          <p:nvPr/>
        </p:nvGrpSpPr>
        <p:grpSpPr>
          <a:xfrm>
            <a:off x="1874157" y="4701601"/>
            <a:ext cx="1792356" cy="500502"/>
            <a:chOff x="1881794" y="2362722"/>
            <a:chExt cx="1792356" cy="5005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C3D64D-7F38-4B0A-BF9A-57E65828EA27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 OF THE 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CA9061-807E-4F79-88FC-74BF36604F45}"/>
                </a:ext>
              </a:extLst>
            </p:cNvPr>
            <p:cNvSpPr txBox="1"/>
            <p:nvPr/>
          </p:nvSpPr>
          <p:spPr>
            <a:xfrm>
              <a:off x="1881794" y="2617003"/>
              <a:ext cx="9830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Owner: Other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48ABA6-8770-4EB8-A684-ABBA5D829BD5}"/>
              </a:ext>
            </a:extLst>
          </p:cNvPr>
          <p:cNvGrpSpPr/>
          <p:nvPr/>
        </p:nvGrpSpPr>
        <p:grpSpPr>
          <a:xfrm>
            <a:off x="1874157" y="3958224"/>
            <a:ext cx="1792356" cy="500502"/>
            <a:chOff x="1881794" y="2362722"/>
            <a:chExt cx="1792356" cy="5005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B10F1D-F88F-4D81-8485-8932D2BBB91F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 OF THE GROUP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F9C394-7972-4E81-85DC-8899F00B21EF}"/>
                </a:ext>
              </a:extLst>
            </p:cNvPr>
            <p:cNvSpPr txBox="1"/>
            <p:nvPr/>
          </p:nvSpPr>
          <p:spPr>
            <a:xfrm>
              <a:off x="1881794" y="2617003"/>
              <a:ext cx="9830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Owner: Other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96A78-3E2B-44D7-8CCA-84DE7C9B626F}"/>
              </a:ext>
            </a:extLst>
          </p:cNvPr>
          <p:cNvGrpSpPr/>
          <p:nvPr/>
        </p:nvGrpSpPr>
        <p:grpSpPr>
          <a:xfrm>
            <a:off x="1874157" y="3138328"/>
            <a:ext cx="1792355" cy="568443"/>
            <a:chOff x="1874156" y="2294781"/>
            <a:chExt cx="1792355" cy="5684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3A3D08-2468-4206-92C3-9FE42EB2F298}"/>
                </a:ext>
              </a:extLst>
            </p:cNvPr>
            <p:cNvSpPr txBox="1"/>
            <p:nvPr/>
          </p:nvSpPr>
          <p:spPr>
            <a:xfrm>
              <a:off x="1874156" y="2294781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 OF THE GROUP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BAAE87-F95E-4BD9-9B69-2C16D1ABC5F8}"/>
                </a:ext>
              </a:extLst>
            </p:cNvPr>
            <p:cNvSpPr txBox="1"/>
            <p:nvPr/>
          </p:nvSpPr>
          <p:spPr>
            <a:xfrm>
              <a:off x="1881794" y="2617003"/>
              <a:ext cx="9830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Owner: Other</a:t>
              </a:r>
            </a:p>
          </p:txBody>
        </p:sp>
      </p:grpSp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7F31C7A0-B290-4A5B-88D9-47B77DBC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184" y="2667448"/>
            <a:ext cx="222506" cy="222506"/>
          </a:xfrm>
          <a:prstGeom prst="rect">
            <a:avLst/>
          </a:prstGeom>
        </p:spPr>
      </p:pic>
      <p:pic>
        <p:nvPicPr>
          <p:cNvPr id="28" name="Graphic 27" descr="Garbage outline">
            <a:extLst>
              <a:ext uri="{FF2B5EF4-FFF2-40B4-BE49-F238E27FC236}">
                <a16:creationId xmlns:a16="http://schemas.microsoft.com/office/drawing/2014/main" id="{AFEBD25E-BF6A-41FA-B354-4FD90151C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8657" y="2659464"/>
            <a:ext cx="265493" cy="265493"/>
          </a:xfrm>
          <a:prstGeom prst="rect">
            <a:avLst/>
          </a:prstGeom>
        </p:spPr>
      </p:pic>
      <p:pic>
        <p:nvPicPr>
          <p:cNvPr id="30" name="Graphic 29" descr="Badge Unfollow with solid fill">
            <a:extLst>
              <a:ext uri="{FF2B5EF4-FFF2-40B4-BE49-F238E27FC236}">
                <a16:creationId xmlns:a16="http://schemas.microsoft.com/office/drawing/2014/main" id="{B6A0BED1-11BC-4FFF-8013-A5994D60C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6758" y="3440621"/>
            <a:ext cx="329289" cy="329289"/>
          </a:xfrm>
          <a:prstGeom prst="rect">
            <a:avLst/>
          </a:prstGeom>
        </p:spPr>
      </p:pic>
      <p:pic>
        <p:nvPicPr>
          <p:cNvPr id="31" name="Graphic 30" descr="Badge Unfollow with solid fill">
            <a:extLst>
              <a:ext uri="{FF2B5EF4-FFF2-40B4-BE49-F238E27FC236}">
                <a16:creationId xmlns:a16="http://schemas.microsoft.com/office/drawing/2014/main" id="{AF0B0969-B275-4A7B-A4E7-8FFD00D0D3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0895" y="4208834"/>
            <a:ext cx="329289" cy="329289"/>
          </a:xfrm>
          <a:prstGeom prst="rect">
            <a:avLst/>
          </a:prstGeom>
        </p:spPr>
      </p:pic>
      <p:pic>
        <p:nvPicPr>
          <p:cNvPr id="32" name="Graphic 31" descr="Badge Unfollow with solid fill">
            <a:extLst>
              <a:ext uri="{FF2B5EF4-FFF2-40B4-BE49-F238E27FC236}">
                <a16:creationId xmlns:a16="http://schemas.microsoft.com/office/drawing/2014/main" id="{F550E21D-2510-409B-B220-E6D82BA60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6758" y="4982382"/>
            <a:ext cx="329289" cy="3292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BE30535-4189-4235-8F4F-F82AADA63A73}"/>
              </a:ext>
            </a:extLst>
          </p:cNvPr>
          <p:cNvSpPr txBox="1"/>
          <p:nvPr/>
        </p:nvSpPr>
        <p:spPr>
          <a:xfrm>
            <a:off x="5656040" y="171745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7D808-B411-4932-AA90-FB3D6A01964A}"/>
              </a:ext>
            </a:extLst>
          </p:cNvPr>
          <p:cNvSpPr txBox="1"/>
          <p:nvPr/>
        </p:nvSpPr>
        <p:spPr>
          <a:xfrm>
            <a:off x="5734653" y="2086788"/>
            <a:ext cx="2391508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NAME OF THE GROUP</a:t>
            </a:r>
          </a:p>
        </p:txBody>
      </p:sp>
      <p:pic>
        <p:nvPicPr>
          <p:cNvPr id="35" name="Graphic 34" descr="Image with solid fill">
            <a:extLst>
              <a:ext uri="{FF2B5EF4-FFF2-40B4-BE49-F238E27FC236}">
                <a16:creationId xmlns:a16="http://schemas.microsoft.com/office/drawing/2014/main" id="{1901345D-F40B-420D-A56E-BDEA0838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08" y="1092860"/>
            <a:ext cx="457200" cy="457200"/>
          </a:xfrm>
          <a:prstGeom prst="rect">
            <a:avLst/>
          </a:prstGeom>
        </p:spPr>
      </p:pic>
      <p:pic>
        <p:nvPicPr>
          <p:cNvPr id="37" name="Graphic 36" descr="Pencil with solid fill">
            <a:extLst>
              <a:ext uri="{FF2B5EF4-FFF2-40B4-BE49-F238E27FC236}">
                <a16:creationId xmlns:a16="http://schemas.microsoft.com/office/drawing/2014/main" id="{BBA7E0DC-8D53-4D07-8BC0-37776DA96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6014" y="1568363"/>
            <a:ext cx="222506" cy="2225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1D9CC87-BFFF-4EF0-B5A1-ED1D61B76F24}"/>
              </a:ext>
            </a:extLst>
          </p:cNvPr>
          <p:cNvSpPr txBox="1"/>
          <p:nvPr/>
        </p:nvSpPr>
        <p:spPr>
          <a:xfrm>
            <a:off x="5656040" y="2849123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</a:t>
            </a:r>
          </a:p>
        </p:txBody>
      </p:sp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32AD3A78-14F3-4B9F-B6C7-0EDFCC9FBF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9740" y="1616888"/>
            <a:ext cx="648820" cy="648820"/>
          </a:xfrm>
          <a:prstGeom prst="rect">
            <a:avLst/>
          </a:prstGeom>
        </p:spPr>
      </p:pic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3C48DE6C-E881-4951-99C0-DEDFB8225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2833" y="2863525"/>
            <a:ext cx="363328" cy="36332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B0DB3A3-AFDF-414D-A727-60A390BE76D4}"/>
              </a:ext>
            </a:extLst>
          </p:cNvPr>
          <p:cNvSpPr/>
          <p:nvPr/>
        </p:nvSpPr>
        <p:spPr>
          <a:xfrm>
            <a:off x="5721573" y="3334261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ED7EE0-FAB9-44D6-9BB1-7ED438FEAC69}"/>
              </a:ext>
            </a:extLst>
          </p:cNvPr>
          <p:cNvGrpSpPr/>
          <p:nvPr/>
        </p:nvGrpSpPr>
        <p:grpSpPr>
          <a:xfrm>
            <a:off x="6314519" y="3350894"/>
            <a:ext cx="1792355" cy="500502"/>
            <a:chOff x="1881795" y="2362722"/>
            <a:chExt cx="1792355" cy="50050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2127A-C59B-479D-95A8-12BF9D29EECE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Alias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C5125D-2189-43B7-A11A-E6E6C00E1E8D}"/>
                </a:ext>
              </a:extLst>
            </p:cNvPr>
            <p:cNvSpPr txBox="1"/>
            <p:nvPr/>
          </p:nvSpPr>
          <p:spPr>
            <a:xfrm>
              <a:off x="1881795" y="2617003"/>
              <a:ext cx="1025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Person Name</a:t>
              </a:r>
            </a:p>
          </p:txBody>
        </p:sp>
      </p:grp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48AAF11C-7E70-4C80-B831-F136273C40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3573" y="3408651"/>
            <a:ext cx="468946" cy="480652"/>
          </a:xfrm>
          <a:prstGeom prst="rect">
            <a:avLst/>
          </a:prstGeom>
        </p:spPr>
      </p:pic>
      <p:pic>
        <p:nvPicPr>
          <p:cNvPr id="50" name="Graphic 49" descr="Badge Unfollow with solid fill">
            <a:extLst>
              <a:ext uri="{FF2B5EF4-FFF2-40B4-BE49-F238E27FC236}">
                <a16:creationId xmlns:a16="http://schemas.microsoft.com/office/drawing/2014/main" id="{D7CF062B-7395-464B-A213-E57EC5717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6872" y="3491593"/>
            <a:ext cx="329289" cy="329289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35ED60D-CD0C-4BC9-8543-91AEE0E0EBC0}"/>
              </a:ext>
            </a:extLst>
          </p:cNvPr>
          <p:cNvSpPr/>
          <p:nvPr/>
        </p:nvSpPr>
        <p:spPr>
          <a:xfrm>
            <a:off x="5734653" y="4090489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57F218-73AE-404B-A07D-BFF04E8B009C}"/>
              </a:ext>
            </a:extLst>
          </p:cNvPr>
          <p:cNvGrpSpPr/>
          <p:nvPr/>
        </p:nvGrpSpPr>
        <p:grpSpPr>
          <a:xfrm>
            <a:off x="6327599" y="4107122"/>
            <a:ext cx="1792355" cy="500502"/>
            <a:chOff x="1881795" y="2362722"/>
            <a:chExt cx="1792355" cy="5005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F7FA16-30DC-44C1-BFE4-97D9F1C8A5DA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Alias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90F5330-CB94-4A46-B333-C1E55206B16F}"/>
                </a:ext>
              </a:extLst>
            </p:cNvPr>
            <p:cNvSpPr txBox="1"/>
            <p:nvPr/>
          </p:nvSpPr>
          <p:spPr>
            <a:xfrm>
              <a:off x="1881795" y="2617003"/>
              <a:ext cx="1025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Person Name</a:t>
              </a:r>
            </a:p>
          </p:txBody>
        </p:sp>
      </p:grpSp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20F5872C-A7E6-4670-BF85-B0E20880E5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6653" y="4164879"/>
            <a:ext cx="468946" cy="480652"/>
          </a:xfrm>
          <a:prstGeom prst="rect">
            <a:avLst/>
          </a:prstGeom>
        </p:spPr>
      </p:pic>
      <p:pic>
        <p:nvPicPr>
          <p:cNvPr id="56" name="Graphic 55" descr="Badge Unfollow with solid fill">
            <a:extLst>
              <a:ext uri="{FF2B5EF4-FFF2-40B4-BE49-F238E27FC236}">
                <a16:creationId xmlns:a16="http://schemas.microsoft.com/office/drawing/2014/main" id="{4677C716-0761-442C-9501-D08D02D67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9952" y="4247821"/>
            <a:ext cx="329289" cy="329289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D5A3B4B-906D-4674-BA73-472FF7B3166D}"/>
              </a:ext>
            </a:extLst>
          </p:cNvPr>
          <p:cNvSpPr/>
          <p:nvPr/>
        </p:nvSpPr>
        <p:spPr>
          <a:xfrm>
            <a:off x="5736890" y="4881334"/>
            <a:ext cx="2659070" cy="64882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4314B3-E781-42DB-BDA2-71FA71B39E89}"/>
              </a:ext>
            </a:extLst>
          </p:cNvPr>
          <p:cNvGrpSpPr/>
          <p:nvPr/>
        </p:nvGrpSpPr>
        <p:grpSpPr>
          <a:xfrm>
            <a:off x="6329836" y="4897967"/>
            <a:ext cx="1792355" cy="500502"/>
            <a:chOff x="1881795" y="2362722"/>
            <a:chExt cx="1792355" cy="50050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A19401-5357-44DC-AF01-52A745BC383A}"/>
                </a:ext>
              </a:extLst>
            </p:cNvPr>
            <p:cNvSpPr txBox="1"/>
            <p:nvPr/>
          </p:nvSpPr>
          <p:spPr>
            <a:xfrm>
              <a:off x="1881795" y="2362722"/>
              <a:ext cx="179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Alias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5D34ED-54A8-4D9A-8B9E-DA9D4E1098A1}"/>
                </a:ext>
              </a:extLst>
            </p:cNvPr>
            <p:cNvSpPr txBox="1"/>
            <p:nvPr/>
          </p:nvSpPr>
          <p:spPr>
            <a:xfrm>
              <a:off x="1881795" y="2617003"/>
              <a:ext cx="1025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Person Name</a:t>
              </a:r>
            </a:p>
          </p:txBody>
        </p:sp>
      </p:grpSp>
      <p:pic>
        <p:nvPicPr>
          <p:cNvPr id="61" name="Graphic 60" descr="User with solid fill">
            <a:extLst>
              <a:ext uri="{FF2B5EF4-FFF2-40B4-BE49-F238E27FC236}">
                <a16:creationId xmlns:a16="http://schemas.microsoft.com/office/drawing/2014/main" id="{3E275729-966A-44CD-9BE1-E8CC405EB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8890" y="4955724"/>
            <a:ext cx="468946" cy="480652"/>
          </a:xfrm>
          <a:prstGeom prst="rect">
            <a:avLst/>
          </a:prstGeom>
        </p:spPr>
      </p:pic>
      <p:pic>
        <p:nvPicPr>
          <p:cNvPr id="62" name="Graphic 61" descr="Badge Unfollow with solid fill">
            <a:extLst>
              <a:ext uri="{FF2B5EF4-FFF2-40B4-BE49-F238E27FC236}">
                <a16:creationId xmlns:a16="http://schemas.microsoft.com/office/drawing/2014/main" id="{D5939DED-4EB1-4F89-B228-CA6123E77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189" y="5038666"/>
            <a:ext cx="329289" cy="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Login</vt:lpstr>
      <vt:lpstr>Settings</vt:lpstr>
      <vt:lpstr>User Settings</vt:lpstr>
      <vt:lpstr>My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Duque</dc:creator>
  <cp:lastModifiedBy>Juan David Duque</cp:lastModifiedBy>
  <cp:revision>6</cp:revision>
  <dcterms:created xsi:type="dcterms:W3CDTF">2021-10-28T16:03:27Z</dcterms:created>
  <dcterms:modified xsi:type="dcterms:W3CDTF">2021-10-28T17:00:22Z</dcterms:modified>
</cp:coreProperties>
</file>