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84d42ac7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84d42ac7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84d42ac7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84d42ac7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84d42ac7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84d42ac7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84d42ac7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84d42ac7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364e584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364e584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84d42ac7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84d42ac7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721250"/>
            <a:ext cx="82893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620"/>
              <a:t>DETECTOR DE ARMAS EN EL CAMPUS UNIVERSITARIO UTILIZANDO CLASIFICACIÓN</a:t>
            </a:r>
            <a:endParaRPr b="1" sz="36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4550" y="3083150"/>
            <a:ext cx="39885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Presentado por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-Alvaro Villamizar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-Juan Duran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3325800" y="2292750"/>
            <a:ext cx="26586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i="1" lang="es" sz="1608"/>
              <a:t>INTELIGENCIA ARTIFICIAL I</a:t>
            </a:r>
            <a:endParaRPr i="1" sz="1608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751" y="3502469"/>
            <a:ext cx="2354649" cy="115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400" y="3424813"/>
            <a:ext cx="1309100" cy="1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51450" y="144150"/>
            <a:ext cx="50499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/>
              <a:t>FUNCIONALIDAD</a:t>
            </a:r>
            <a:endParaRPr b="1" sz="4500"/>
          </a:p>
        </p:txBody>
      </p:sp>
      <p:sp>
        <p:nvSpPr>
          <p:cNvPr id="69" name="Google Shape;69;p14"/>
          <p:cNvSpPr txBox="1"/>
          <p:nvPr/>
        </p:nvSpPr>
        <p:spPr>
          <a:xfrm>
            <a:off x="251450" y="1098450"/>
            <a:ext cx="5314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Este detector de armas se implementó utilizando una red neuronal que actuaba como clasificador.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El clasificador identifica cuando una persona está portando un arma dentro del campus universitario en la fecha y hora específica a la cual se estaba portando, por lo cual se creó un dataset que contenía varias imágenes tanto positivas (cuando se posee el arma) como negativas (no se posee arma).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00" y="358375"/>
            <a:ext cx="3087800" cy="20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425" y="2571750"/>
            <a:ext cx="3161075" cy="236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857450" y="394638"/>
            <a:ext cx="4653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CONSTRUCCIÓN DEL </a:t>
            </a:r>
            <a:r>
              <a:rPr b="1" lang="es">
                <a:solidFill>
                  <a:srgbClr val="000000"/>
                </a:solidFill>
              </a:rPr>
              <a:t>DATASET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50" y="207525"/>
            <a:ext cx="1427850" cy="14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7500" y="1635375"/>
            <a:ext cx="8631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Se recolectaron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222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 fotos (tomadas con el celular). De esas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222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 fotos,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153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 son positivas y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69 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negativas.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El tamaño de las fotos originalmente eran de 900 x 1600 px, se reescalaron todas las fotos y quedaron con una dimensión de 300 x 400 px.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GroundTruth: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0: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Existe algún arma en la foto.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 1: No e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xiste ningún arma en la foto.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**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Se utilizarán armas falsas.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17575" y="92575"/>
            <a:ext cx="8619000" cy="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CASOS DE EJEMPLO</a:t>
            </a:r>
            <a:endParaRPr b="1" sz="36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00" y="985588"/>
            <a:ext cx="33242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00" y="3661750"/>
            <a:ext cx="3033616" cy="1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375" y="999863"/>
            <a:ext cx="33051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7150" y="3622612"/>
            <a:ext cx="2970575" cy="134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29975" y="285050"/>
            <a:ext cx="5797500" cy="14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/>
              <a:t>HERRAMIENTAS PARA EL PROYECTO</a:t>
            </a:r>
            <a:endParaRPr b="1" sz="3700"/>
          </a:p>
        </p:txBody>
      </p:sp>
      <p:sp>
        <p:nvSpPr>
          <p:cNvPr id="93" name="Google Shape;93;p17"/>
          <p:cNvSpPr txBox="1"/>
          <p:nvPr/>
        </p:nvSpPr>
        <p:spPr>
          <a:xfrm>
            <a:off x="350875" y="1697975"/>
            <a:ext cx="8025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Lenguaje de programación Python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Librerías: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OpenCV v4.6.0.66 | TensorFlow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Numpy v1.23 | IPython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Imutils v0.5.4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Zipfile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MatplotLib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675" y="2865375"/>
            <a:ext cx="1309950" cy="13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976" y="4170230"/>
            <a:ext cx="2355648" cy="106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950" y="997625"/>
            <a:ext cx="1652675" cy="16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17575" y="92575"/>
            <a:ext cx="6053700" cy="15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IMPLEMENTACIONES A FUTURO</a:t>
            </a:r>
            <a:endParaRPr b="1"/>
          </a:p>
        </p:txBody>
      </p:sp>
      <p:sp>
        <p:nvSpPr>
          <p:cNvPr id="102" name="Google Shape;102;p18"/>
          <p:cNvSpPr txBox="1"/>
          <p:nvPr/>
        </p:nvSpPr>
        <p:spPr>
          <a:xfrm>
            <a:off x="96600" y="1925225"/>
            <a:ext cx="8950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Reconocimiento de armas en tiempo real.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Aumentar el dataset para que la predicción o clasificación tenga un mejor rendimiento, como por ejemplo, añadiendo diversos tipos de armas.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Implementarlo y trabajar conjuntamente con el sistema de cámaras de seguridad de la universidad.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475" y="689325"/>
            <a:ext cx="2826524" cy="148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9675" y="339575"/>
            <a:ext cx="43947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REFERENCIAS</a:t>
            </a:r>
            <a:endParaRPr b="1"/>
          </a:p>
        </p:txBody>
      </p:sp>
      <p:sp>
        <p:nvSpPr>
          <p:cNvPr id="109" name="Google Shape;109;p19"/>
          <p:cNvSpPr txBox="1"/>
          <p:nvPr/>
        </p:nvSpPr>
        <p:spPr>
          <a:xfrm>
            <a:off x="534750" y="1465475"/>
            <a:ext cx="8074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Como crear tu propio DETECTOR DE OBJETOS con Haar Cascade | Python y OpenCV. Realizado por: OMES . Tomado de https://omes-va.com/como-crear-tu-propio-detector-de-objetos-con-haar-cascade-python-y-opencv/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[2]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 Python - OpenCV - Detector de movimiento con alarma. Realizado por: Terrones Digital . Tomado de https://www.youtube.com/watch?v=H7FVTEYO4Gw&amp;t=172s&amp;ab_channel=TerronesDigital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