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320480" y="640080"/>
            <a:ext cx="3982680" cy="338220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5305680" y="640080"/>
            <a:ext cx="3864600" cy="3382920"/>
          </a:xfrm>
          <a:prstGeom prst="rect">
            <a:avLst/>
          </a:prstGeom>
          <a:ln w="18360">
            <a:solidFill>
              <a:srgbClr val="000000"/>
            </a:solidFill>
            <a:round/>
          </a:ln>
        </p:spPr>
      </p:pic>
      <p:sp>
        <p:nvSpPr>
          <p:cNvPr id="39" name="CustomShape 1"/>
          <p:cNvSpPr/>
          <p:nvPr/>
        </p:nvSpPr>
        <p:spPr>
          <a:xfrm>
            <a:off x="2016360" y="278640"/>
            <a:ext cx="2574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Chondroid tumoral cells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039000" y="298800"/>
            <a:ext cx="2448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  <a:ea typeface="Noto Sans CJK SC"/>
              </a:rPr>
              <a:t>Epithelial tumoral cells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2025-05-23T22:44:46Z</dcterms:created>
  <dc:creator/>
  <dc:description/>
  <dc:language>en-US</dc:language>
  <cp:lastModifiedBy/>
  <dcterms:modified xsi:type="dcterms:W3CDTF">2025-05-26T10:22:21Z</dcterms:modified>
  <cp:revision>2</cp:revision>
  <dc:subject/>
  <dc:title/>
</cp:coreProperties>
</file>