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A8CB3C-0064-43D6-A19E-A46C3E39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167CD3-13FE-428A-B960-C3A75E796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5FFAD2-C221-475A-98E4-A84E3DE4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7BE175-8A29-4AF7-A4C6-CF317E0A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4928C-D5E6-4953-AAB0-CA5BD44A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69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53724-0BB1-4F18-B92E-DC09922F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D85CFE-8A9D-476F-87BE-AED35ED36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D40A06-19DA-49AF-A70F-B7233B2C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F85B5E-2DA5-4213-B444-DC2BC941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A241DB-9136-4B3D-A6CF-71A76494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22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B1CC73-1C51-479A-8FF3-952F1E536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2EEB4C-152E-482F-BCBC-D91999992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7F5A27-CCC2-4BC0-9242-711E620B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6FA61-F15C-44F9-A90B-C0CAE2050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8F02E1-EB4E-4EE3-BEF1-C819BA17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4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14C1E-4FC4-4317-B72C-DB9B6A6B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A5D65-E3CE-4217-8655-AB3C9924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CF83E5-D801-4B5C-B69C-E4613940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A80A2D-E2A2-4C69-8C43-1F13EBB2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7DCDB-5B77-4FBA-8E1E-8DD49E7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53384-7D42-4FE7-B154-05BCAC0B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C63CFE-B57A-4DF5-8E3A-D52894E3E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CAB90-B322-4086-85C6-A9332D55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FA0FBC-3B5E-4B80-AA17-D44CF238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BF0F1A-CC00-4153-BDAD-794CA671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7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8ABB4-E509-4933-B248-C1B0C686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23833-CF36-4A8E-A5B4-3A22E0027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68FC31-A014-4570-A207-4AD3F0670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21BC21-4F38-4CE3-997C-27A41918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EB7434-3174-45FE-BFED-6AC059C1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5314D0-5EC9-45E0-BFC9-24E9613A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2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4DC09D-7CF2-4556-A695-1522A4E0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95DCB0-9632-498B-93BE-3FF609120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EFF731-90D0-42B8-B1F9-58FF5168E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CEFBBF-57C5-4C92-8183-42DA2EEB3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34C103-6789-4F16-88F7-279266AA4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41FBA7-8380-483F-8473-26549DD1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05FC86-2BA1-4A23-9E5E-E6982AC0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94BF16-2C81-4B62-AFA2-43C9B2D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8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48FB8-DBE1-4B95-9330-F0E1D33E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D92A6E7-5C7F-486B-8237-60FF7CA4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B2FC83-F574-4229-A793-A37AEE53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6D8F45-25A9-43A3-B8C0-6465B0E7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0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8661A5-128D-4F0B-B47B-6BDDA0AC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EB650F-171B-41DD-A883-8708CA6B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3879A7-D1EB-4DF4-9BDC-43F5532E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32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1AFE5-2A1C-4771-ABFA-796E72C8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DA52A-385C-4280-8079-47F86207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A4A714-2C26-4ED2-B05D-AD99BA11C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DAD82C-971C-4FD4-8570-868C25C8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66898-FFE5-47E1-AE8C-77F3C5F6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F9DAEB-66C7-4B51-80C5-ECE722F5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3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36198-B673-4665-B7C5-7529E946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2D7A8B-E169-46ED-9AE9-22B109723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F2BCAB-6C1C-4A91-8DA0-F1F073B5A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7ED470-02DF-495C-8CBD-E33366BA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139366-7553-41C8-B7A6-662E2E3B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69267E-BF66-4A0F-91BC-A3E675AD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98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65E86A-1C1C-42CF-B325-B53C179A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05B96F-BF9C-4952-AEC6-F5B409BF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28B334-E45F-4C84-A016-DEF6C63B5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F233-0F99-43FC-B05F-C10631CE5F85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2CD29-7F38-46E4-874D-8BB7F28DE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417515-F451-40B8-8D75-3A6D45EA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1CF44-005E-41DD-9CA4-1B62905C22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24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63E2D69-BCCD-43C4-B0DB-930F6CFB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70" y="1397572"/>
            <a:ext cx="6493259" cy="294361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BDA345E-0BB5-437B-B0B4-C0ADDEDDC6F7}"/>
              </a:ext>
            </a:extLst>
          </p:cNvPr>
          <p:cNvSpPr txBox="1"/>
          <p:nvPr/>
        </p:nvSpPr>
        <p:spPr>
          <a:xfrm>
            <a:off x="3471169" y="4616388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Chondroid tumor cells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E973A0-545F-49F9-A092-84B4238C80C9}"/>
              </a:ext>
            </a:extLst>
          </p:cNvPr>
          <p:cNvSpPr txBox="1"/>
          <p:nvPr/>
        </p:nvSpPr>
        <p:spPr>
          <a:xfrm>
            <a:off x="6855040" y="4616388"/>
            <a:ext cx="229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Epithelial tumor cells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3850B78-723B-40A1-945F-BA330BB5F95F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616388" y="3897297"/>
            <a:ext cx="1" cy="7190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BAA0FF4-60CD-4861-8C14-A981C4601BCD}"/>
              </a:ext>
            </a:extLst>
          </p:cNvPr>
          <p:cNvCxnSpPr/>
          <p:nvPr/>
        </p:nvCxnSpPr>
        <p:spPr>
          <a:xfrm flipH="1" flipV="1">
            <a:off x="7867095" y="3897297"/>
            <a:ext cx="1" cy="7190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726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bioinfo</dc:creator>
  <cp:lastModifiedBy>bioinfo</cp:lastModifiedBy>
  <cp:revision>1</cp:revision>
  <dcterms:created xsi:type="dcterms:W3CDTF">2025-05-23T11:51:23Z</dcterms:created>
  <dcterms:modified xsi:type="dcterms:W3CDTF">2025-05-23T11:51:46Z</dcterms:modified>
</cp:coreProperties>
</file>