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Light-boldItalic.fntdata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166c28df7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166c28df7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166c28df7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166c28df7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166c28df7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166c28df7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166c28df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166c28df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166c28df7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166c28df7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El heades d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efine el tipo de mensaje que se recibe, y el número de mensaje que envía durante una conexión activa.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166c28d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166c28d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361800" y="-476249"/>
            <a:ext cx="6041280" cy="5907280"/>
          </a:xfrm>
          <a:custGeom>
            <a:rect b="b" l="l" r="r" t="t"/>
            <a:pathLst>
              <a:path extrusionOk="0" h="4304029" w="4401661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3000">
                <a:schemeClr val="accent1"/>
              </a:gs>
              <a:gs pos="31000">
                <a:schemeClr val="accent2"/>
              </a:gs>
              <a:gs pos="50000">
                <a:schemeClr val="accent3"/>
              </a:gs>
              <a:gs pos="68000">
                <a:schemeClr val="accent4"/>
              </a:gs>
              <a:gs pos="88000">
                <a:schemeClr val="accent5"/>
              </a:gs>
              <a:gs pos="100000">
                <a:schemeClr val="accent5"/>
              </a:gs>
            </a:gsLst>
            <a:lin ang="810001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9" name="Google Shape;59;p11"/>
          <p:cNvSpPr/>
          <p:nvPr/>
        </p:nvSpPr>
        <p:spPr>
          <a:xfrm rot="10800000">
            <a:off x="6034180" y="-109135"/>
            <a:ext cx="4027520" cy="3938187"/>
          </a:xfrm>
          <a:custGeom>
            <a:rect b="b" l="l" r="r" t="t"/>
            <a:pathLst>
              <a:path extrusionOk="0" h="4304029" w="4401661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entered stain">
  <p:cSld name="BLANK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2"/>
          <p:cNvSpPr/>
          <p:nvPr/>
        </p:nvSpPr>
        <p:spPr>
          <a:xfrm>
            <a:off x="1711962" y="-658875"/>
            <a:ext cx="5720077" cy="6466999"/>
          </a:xfrm>
          <a:custGeom>
            <a:rect b="b" l="l" r="r" t="t"/>
            <a:pathLst>
              <a:path extrusionOk="0" h="4660900" w="4122578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rgbClr val="061A22">
              <a:alpha val="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714500" y="-658875"/>
            <a:ext cx="5720077" cy="6466999"/>
          </a:xfrm>
          <a:custGeom>
            <a:rect b="b" l="l" r="r" t="t"/>
            <a:pathLst>
              <a:path extrusionOk="0" h="4660900" w="4122578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457200" y="4406305"/>
            <a:ext cx="82296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6015501" y="-974487"/>
            <a:ext cx="3957675" cy="4474464"/>
          </a:xfrm>
          <a:custGeom>
            <a:rect b="b" l="l" r="r" t="t"/>
            <a:pathLst>
              <a:path extrusionOk="0" h="4660900" w="4122578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55275" y="1353950"/>
            <a:ext cx="3473100" cy="3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4815599" y="1353950"/>
            <a:ext cx="3473100" cy="3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bg>
      <p:bgPr>
        <a:solidFill>
          <a:schemeClr val="lt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1878310" y="0"/>
                </a:moveTo>
                <a:lnTo>
                  <a:pt x="11441430" y="436880"/>
                </a:lnTo>
                <a:cubicBezTo>
                  <a:pt x="11341735" y="536575"/>
                  <a:pt x="11341735" y="699770"/>
                  <a:pt x="11441430" y="799465"/>
                </a:cubicBezTo>
                <a:cubicBezTo>
                  <a:pt x="11541125" y="899160"/>
                  <a:pt x="11704320" y="899160"/>
                  <a:pt x="11804015" y="799465"/>
                </a:cubicBezTo>
                <a:lnTo>
                  <a:pt x="12192000" y="411480"/>
                </a:lnTo>
                <a:lnTo>
                  <a:pt x="12192000" y="0"/>
                </a:lnTo>
                <a:lnTo>
                  <a:pt x="11878310" y="0"/>
                </a:lnTo>
                <a:close/>
                <a:moveTo>
                  <a:pt x="10008870" y="5855970"/>
                </a:moveTo>
                <a:cubicBezTo>
                  <a:pt x="9909175" y="5756275"/>
                  <a:pt x="9909175" y="5593080"/>
                  <a:pt x="10008870" y="5493385"/>
                </a:cubicBezTo>
                <a:lnTo>
                  <a:pt x="10660380" y="4841875"/>
                </a:lnTo>
                <a:cubicBezTo>
                  <a:pt x="10760075" y="4742180"/>
                  <a:pt x="10760075" y="4578985"/>
                  <a:pt x="10660380" y="4479290"/>
                </a:cubicBezTo>
                <a:cubicBezTo>
                  <a:pt x="10560685" y="4379595"/>
                  <a:pt x="10397490" y="4379595"/>
                  <a:pt x="10297795" y="4479290"/>
                </a:cubicBezTo>
                <a:lnTo>
                  <a:pt x="9189085" y="5588000"/>
                </a:lnTo>
                <a:cubicBezTo>
                  <a:pt x="9089390" y="5687695"/>
                  <a:pt x="8926195" y="5687695"/>
                  <a:pt x="8826500" y="5588000"/>
                </a:cubicBezTo>
                <a:cubicBezTo>
                  <a:pt x="8726805" y="5488305"/>
                  <a:pt x="8726805" y="5325110"/>
                  <a:pt x="8826500" y="5225415"/>
                </a:cubicBezTo>
                <a:lnTo>
                  <a:pt x="9175750" y="4876165"/>
                </a:lnTo>
                <a:cubicBezTo>
                  <a:pt x="9275445" y="4776470"/>
                  <a:pt x="9275445" y="4613275"/>
                  <a:pt x="9175750" y="4513580"/>
                </a:cubicBezTo>
                <a:cubicBezTo>
                  <a:pt x="9076055" y="4413885"/>
                  <a:pt x="8912860" y="4413885"/>
                  <a:pt x="8813165" y="4513580"/>
                </a:cubicBezTo>
                <a:lnTo>
                  <a:pt x="7091045" y="6235700"/>
                </a:lnTo>
                <a:cubicBezTo>
                  <a:pt x="6991350" y="6335395"/>
                  <a:pt x="6828156" y="6335395"/>
                  <a:pt x="6728460" y="6235700"/>
                </a:cubicBezTo>
                <a:cubicBezTo>
                  <a:pt x="6628765" y="6136005"/>
                  <a:pt x="6628765" y="5972810"/>
                  <a:pt x="6728460" y="5873115"/>
                </a:cubicBezTo>
                <a:lnTo>
                  <a:pt x="7730490" y="4871085"/>
                </a:lnTo>
                <a:cubicBezTo>
                  <a:pt x="7830185" y="4771390"/>
                  <a:pt x="7830185" y="4608195"/>
                  <a:pt x="7730490" y="4508500"/>
                </a:cubicBezTo>
                <a:cubicBezTo>
                  <a:pt x="7630795" y="4408805"/>
                  <a:pt x="7467600" y="4408805"/>
                  <a:pt x="7367906" y="4508500"/>
                </a:cubicBezTo>
                <a:lnTo>
                  <a:pt x="7264400" y="4612005"/>
                </a:lnTo>
                <a:cubicBezTo>
                  <a:pt x="7164706" y="4711700"/>
                  <a:pt x="7001510" y="4711700"/>
                  <a:pt x="6901815" y="4612005"/>
                </a:cubicBezTo>
                <a:cubicBezTo>
                  <a:pt x="6802120" y="4512310"/>
                  <a:pt x="6802120" y="4349115"/>
                  <a:pt x="6901815" y="4249420"/>
                </a:cubicBezTo>
                <a:lnTo>
                  <a:pt x="7459345" y="3691890"/>
                </a:lnTo>
                <a:cubicBezTo>
                  <a:pt x="7559040" y="3592195"/>
                  <a:pt x="7559040" y="3429000"/>
                  <a:pt x="7459345" y="3329305"/>
                </a:cubicBezTo>
                <a:cubicBezTo>
                  <a:pt x="7359650" y="3229610"/>
                  <a:pt x="7196456" y="3229610"/>
                  <a:pt x="7096760" y="3329305"/>
                </a:cubicBezTo>
                <a:lnTo>
                  <a:pt x="6362065" y="4064000"/>
                </a:lnTo>
                <a:cubicBezTo>
                  <a:pt x="6262370" y="4163695"/>
                  <a:pt x="6099175" y="4163695"/>
                  <a:pt x="5999480" y="4064000"/>
                </a:cubicBezTo>
                <a:cubicBezTo>
                  <a:pt x="5899785" y="3964305"/>
                  <a:pt x="5899785" y="3801110"/>
                  <a:pt x="5999480" y="3701415"/>
                </a:cubicBezTo>
                <a:lnTo>
                  <a:pt x="6907531" y="2793365"/>
                </a:lnTo>
                <a:cubicBezTo>
                  <a:pt x="7007225" y="2693670"/>
                  <a:pt x="7007225" y="2530475"/>
                  <a:pt x="6907531" y="2430780"/>
                </a:cubicBezTo>
                <a:cubicBezTo>
                  <a:pt x="6807835" y="2331085"/>
                  <a:pt x="6807835" y="2167890"/>
                  <a:pt x="6907531" y="2068195"/>
                </a:cubicBezTo>
                <a:lnTo>
                  <a:pt x="8978900" y="0"/>
                </a:lnTo>
                <a:lnTo>
                  <a:pt x="8735695" y="0"/>
                </a:lnTo>
                <a:cubicBezTo>
                  <a:pt x="8729345" y="55880"/>
                  <a:pt x="8705215" y="109855"/>
                  <a:pt x="8662670" y="152400"/>
                </a:cubicBezTo>
                <a:lnTo>
                  <a:pt x="7178675" y="1636395"/>
                </a:lnTo>
                <a:cubicBezTo>
                  <a:pt x="7078981" y="1736090"/>
                  <a:pt x="6915785" y="1736090"/>
                  <a:pt x="6816090" y="1636395"/>
                </a:cubicBezTo>
                <a:cubicBezTo>
                  <a:pt x="6716395" y="1536700"/>
                  <a:pt x="6716395" y="1373505"/>
                  <a:pt x="6816090" y="1273810"/>
                </a:cubicBezTo>
                <a:lnTo>
                  <a:pt x="8089900" y="0"/>
                </a:ln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24425"/>
                </a:lnTo>
                <a:lnTo>
                  <a:pt x="11986260" y="5130165"/>
                </a:lnTo>
                <a:cubicBezTo>
                  <a:pt x="11886565" y="5229860"/>
                  <a:pt x="11723370" y="5229860"/>
                  <a:pt x="11623675" y="5130165"/>
                </a:cubicBezTo>
                <a:cubicBezTo>
                  <a:pt x="11523980" y="5030470"/>
                  <a:pt x="11523980" y="4867275"/>
                  <a:pt x="11623675" y="4767580"/>
                </a:cubicBezTo>
                <a:lnTo>
                  <a:pt x="12192000" y="4199255"/>
                </a:lnTo>
                <a:lnTo>
                  <a:pt x="12192000" y="4035425"/>
                </a:lnTo>
                <a:lnTo>
                  <a:pt x="10371455" y="5855970"/>
                </a:lnTo>
                <a:cubicBezTo>
                  <a:pt x="10271760" y="5955665"/>
                  <a:pt x="10108565" y="5955665"/>
                  <a:pt x="10008870" y="5855970"/>
                </a:cubicBezTo>
                <a:close/>
                <a:moveTo>
                  <a:pt x="5884545" y="4544060"/>
                </a:moveTo>
                <a:cubicBezTo>
                  <a:pt x="5784850" y="4643755"/>
                  <a:pt x="5621655" y="4643755"/>
                  <a:pt x="5521960" y="4544060"/>
                </a:cubicBezTo>
                <a:cubicBezTo>
                  <a:pt x="5422265" y="4444365"/>
                  <a:pt x="5422265" y="4281170"/>
                  <a:pt x="5521960" y="4181475"/>
                </a:cubicBezTo>
                <a:cubicBezTo>
                  <a:pt x="5621655" y="4081780"/>
                  <a:pt x="5784850" y="4081780"/>
                  <a:pt x="5884545" y="4181475"/>
                </a:cubicBezTo>
                <a:cubicBezTo>
                  <a:pt x="5984240" y="4281170"/>
                  <a:pt x="5984240" y="4444365"/>
                  <a:pt x="5884545" y="4544060"/>
                </a:cubicBezTo>
                <a:close/>
                <a:moveTo>
                  <a:pt x="8641080" y="6136640"/>
                </a:moveTo>
                <a:lnTo>
                  <a:pt x="8442325" y="6335395"/>
                </a:lnTo>
                <a:cubicBezTo>
                  <a:pt x="8342631" y="6435090"/>
                  <a:pt x="8179435" y="6435090"/>
                  <a:pt x="8079740" y="6335395"/>
                </a:cubicBezTo>
                <a:cubicBezTo>
                  <a:pt x="7980045" y="6235700"/>
                  <a:pt x="7980045" y="6072505"/>
                  <a:pt x="8079740" y="5972810"/>
                </a:cubicBezTo>
                <a:lnTo>
                  <a:pt x="8278495" y="5774055"/>
                </a:lnTo>
                <a:cubicBezTo>
                  <a:pt x="8378190" y="5674360"/>
                  <a:pt x="8541385" y="5674360"/>
                  <a:pt x="8641080" y="5774055"/>
                </a:cubicBezTo>
                <a:cubicBezTo>
                  <a:pt x="8740775" y="5873750"/>
                  <a:pt x="8740775" y="6036945"/>
                  <a:pt x="8641080" y="61366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855300" y="751275"/>
            <a:ext cx="37320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55300" y="1782825"/>
            <a:ext cx="3732000" cy="26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361800" y="-476249"/>
            <a:ext cx="6041280" cy="5907280"/>
          </a:xfrm>
          <a:custGeom>
            <a:rect b="b" l="l" r="r" t="t"/>
            <a:pathLst>
              <a:path extrusionOk="0" h="4304029" w="4401661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31000">
                <a:schemeClr val="accent1"/>
              </a:gs>
              <a:gs pos="6600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685800" y="2099622"/>
            <a:ext cx="77724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685800" y="2840052"/>
            <a:ext cx="77724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6"/>
            </a:gs>
            <a:gs pos="31000">
              <a:schemeClr val="accent1"/>
            </a:gs>
            <a:gs pos="66000">
              <a:schemeClr val="accent2"/>
            </a:gs>
            <a:gs pos="100000">
              <a:schemeClr val="accent3"/>
            </a:gs>
          </a:gsLst>
          <a:lin ang="18900732" scaled="0"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1714500" y="-658875"/>
            <a:ext cx="5720077" cy="6466999"/>
          </a:xfrm>
          <a:custGeom>
            <a:rect b="b" l="l" r="r" t="t"/>
            <a:pathLst>
              <a:path extrusionOk="0" h="4660900" w="4122578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10450" y="2161800"/>
            <a:ext cx="75231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400050" lvl="0" marL="45720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00"/>
              <a:buFont typeface="Roboto"/>
              <a:buChar char="●"/>
              <a:defRPr b="1" sz="2700">
                <a:latin typeface="Roboto"/>
                <a:ea typeface="Roboto"/>
                <a:cs typeface="Roboto"/>
                <a:sym typeface="Roboto"/>
              </a:defRPr>
            </a:lvl1pPr>
            <a:lvl2pPr indent="-4000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○"/>
              <a:defRPr b="1" sz="2700">
                <a:latin typeface="Roboto"/>
                <a:ea typeface="Roboto"/>
                <a:cs typeface="Roboto"/>
                <a:sym typeface="Roboto"/>
              </a:defRPr>
            </a:lvl2pPr>
            <a:lvl3pPr indent="-4000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■"/>
              <a:defRPr b="1" sz="2700">
                <a:latin typeface="Roboto"/>
                <a:ea typeface="Roboto"/>
                <a:cs typeface="Roboto"/>
                <a:sym typeface="Roboto"/>
              </a:defRPr>
            </a:lvl3pPr>
            <a:lvl4pPr indent="-4000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●"/>
              <a:defRPr b="1" sz="2700">
                <a:latin typeface="Roboto"/>
                <a:ea typeface="Roboto"/>
                <a:cs typeface="Roboto"/>
                <a:sym typeface="Roboto"/>
              </a:defRPr>
            </a:lvl4pPr>
            <a:lvl5pPr indent="-4000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○"/>
              <a:defRPr b="1" sz="2700">
                <a:latin typeface="Roboto"/>
                <a:ea typeface="Roboto"/>
                <a:cs typeface="Roboto"/>
                <a:sym typeface="Roboto"/>
              </a:defRPr>
            </a:lvl5pPr>
            <a:lvl6pPr indent="-4000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■"/>
              <a:defRPr b="1" sz="2700">
                <a:latin typeface="Roboto"/>
                <a:ea typeface="Roboto"/>
                <a:cs typeface="Roboto"/>
                <a:sym typeface="Roboto"/>
              </a:defRPr>
            </a:lvl6pPr>
            <a:lvl7pPr indent="-4000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●"/>
              <a:defRPr b="1" sz="2700">
                <a:latin typeface="Roboto"/>
                <a:ea typeface="Roboto"/>
                <a:cs typeface="Roboto"/>
                <a:sym typeface="Roboto"/>
              </a:defRPr>
            </a:lvl7pPr>
            <a:lvl8pPr indent="-4000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○"/>
              <a:defRPr b="1" sz="2700">
                <a:latin typeface="Roboto"/>
                <a:ea typeface="Roboto"/>
                <a:cs typeface="Roboto"/>
                <a:sym typeface="Roboto"/>
              </a:defRPr>
            </a:lvl8pPr>
            <a:lvl9pPr indent="-4000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■"/>
              <a:defRPr b="1" sz="27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7" name="Google Shape;37;p7"/>
          <p:cNvSpPr/>
          <p:nvPr/>
        </p:nvSpPr>
        <p:spPr>
          <a:xfrm>
            <a:off x="5088076" y="-549695"/>
            <a:ext cx="4192582" cy="4099588"/>
          </a:xfrm>
          <a:custGeom>
            <a:rect b="b" l="l" r="r" t="t"/>
            <a:pathLst>
              <a:path extrusionOk="0" h="4304029" w="4401661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Right stain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3" name="Google Shape;43;p8"/>
          <p:cNvSpPr/>
          <p:nvPr/>
        </p:nvSpPr>
        <p:spPr>
          <a:xfrm rot="10800000">
            <a:off x="3487000" y="-658875"/>
            <a:ext cx="5720077" cy="6466999"/>
          </a:xfrm>
          <a:custGeom>
            <a:rect b="b" l="l" r="r" t="t"/>
            <a:pathLst>
              <a:path extrusionOk="0" h="4660900" w="4122578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rgbClr val="061A22">
              <a:alpha val="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7" name="Google Shape;47;p9"/>
          <p:cNvSpPr/>
          <p:nvPr/>
        </p:nvSpPr>
        <p:spPr>
          <a:xfrm rot="10800000">
            <a:off x="5863101" y="-936387"/>
            <a:ext cx="3957675" cy="4474464"/>
          </a:xfrm>
          <a:custGeom>
            <a:rect b="b" l="l" r="r" t="t"/>
            <a:pathLst>
              <a:path extrusionOk="0" h="4660900" w="4122578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823225" y="1353950"/>
            <a:ext cx="2325600" cy="3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3393162" y="1353950"/>
            <a:ext cx="2325600" cy="3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1" name="Google Shape;51;p9"/>
          <p:cNvSpPr txBox="1"/>
          <p:nvPr>
            <p:ph idx="3" type="body"/>
          </p:nvPr>
        </p:nvSpPr>
        <p:spPr>
          <a:xfrm>
            <a:off x="5963099" y="1353950"/>
            <a:ext cx="2325600" cy="3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>
            <a:off x="0" y="0"/>
            <a:ext cx="9144000" cy="5143976"/>
          </a:xfrm>
          <a:custGeom>
            <a:rect b="b" l="l" r="r" t="t"/>
            <a:pathLst>
              <a:path extrusionOk="0" h="6858634" w="12192000">
                <a:moveTo>
                  <a:pt x="5051425" y="5551170"/>
                </a:moveTo>
                <a:cubicBezTo>
                  <a:pt x="5142865" y="5459730"/>
                  <a:pt x="5142865" y="5309235"/>
                  <a:pt x="5051425" y="5217795"/>
                </a:cubicBezTo>
                <a:cubicBezTo>
                  <a:pt x="4959985" y="5126355"/>
                  <a:pt x="4809490" y="5126355"/>
                  <a:pt x="4718050" y="5217795"/>
                </a:cubicBezTo>
                <a:lnTo>
                  <a:pt x="4352925" y="5582920"/>
                </a:lnTo>
                <a:cubicBezTo>
                  <a:pt x="4261485" y="5674360"/>
                  <a:pt x="4110990" y="5674360"/>
                  <a:pt x="4019550" y="5582920"/>
                </a:cubicBezTo>
                <a:cubicBezTo>
                  <a:pt x="3928110" y="5491480"/>
                  <a:pt x="3928110" y="5340985"/>
                  <a:pt x="4019550" y="5249545"/>
                </a:cubicBezTo>
                <a:lnTo>
                  <a:pt x="5015865" y="4253230"/>
                </a:lnTo>
                <a:cubicBezTo>
                  <a:pt x="5107305" y="4161790"/>
                  <a:pt x="5107305" y="4011295"/>
                  <a:pt x="5015865" y="3919855"/>
                </a:cubicBezTo>
                <a:cubicBezTo>
                  <a:pt x="4924425" y="3828415"/>
                  <a:pt x="4773930" y="3828415"/>
                  <a:pt x="4682490" y="3919855"/>
                </a:cubicBezTo>
                <a:lnTo>
                  <a:pt x="3443605" y="5158105"/>
                </a:lnTo>
                <a:cubicBezTo>
                  <a:pt x="3352165" y="5249545"/>
                  <a:pt x="3201670" y="5249545"/>
                  <a:pt x="3110230" y="5158105"/>
                </a:cubicBezTo>
                <a:cubicBezTo>
                  <a:pt x="3018790" y="5066665"/>
                  <a:pt x="3018790" y="4916170"/>
                  <a:pt x="3110230" y="4824730"/>
                </a:cubicBezTo>
                <a:lnTo>
                  <a:pt x="3963670" y="3971290"/>
                </a:lnTo>
                <a:cubicBezTo>
                  <a:pt x="4055110" y="3879850"/>
                  <a:pt x="4055110" y="3729355"/>
                  <a:pt x="3963670" y="3637915"/>
                </a:cubicBezTo>
                <a:cubicBezTo>
                  <a:pt x="3872230" y="3546475"/>
                  <a:pt x="3721735" y="3546475"/>
                  <a:pt x="3630295" y="3637915"/>
                </a:cubicBezTo>
                <a:lnTo>
                  <a:pt x="1931035" y="5336540"/>
                </a:lnTo>
                <a:cubicBezTo>
                  <a:pt x="1839595" y="5427980"/>
                  <a:pt x="1689100" y="5427980"/>
                  <a:pt x="1597660" y="5336540"/>
                </a:cubicBezTo>
                <a:cubicBezTo>
                  <a:pt x="1506220" y="5245100"/>
                  <a:pt x="1506220" y="5094605"/>
                  <a:pt x="1597660" y="5003165"/>
                </a:cubicBezTo>
                <a:lnTo>
                  <a:pt x="2701290" y="3899535"/>
                </a:lnTo>
                <a:cubicBezTo>
                  <a:pt x="2792730" y="3808095"/>
                  <a:pt x="2792730" y="3657600"/>
                  <a:pt x="2701290" y="3566160"/>
                </a:cubicBezTo>
                <a:cubicBezTo>
                  <a:pt x="2609850" y="3474720"/>
                  <a:pt x="2609850" y="3324225"/>
                  <a:pt x="2701290" y="3232785"/>
                </a:cubicBezTo>
                <a:lnTo>
                  <a:pt x="5933440" y="635"/>
                </a:lnTo>
                <a:lnTo>
                  <a:pt x="0" y="635"/>
                </a:lnTo>
                <a:lnTo>
                  <a:pt x="0" y="6858635"/>
                </a:lnTo>
                <a:lnTo>
                  <a:pt x="4487545" y="6858635"/>
                </a:lnTo>
                <a:cubicBezTo>
                  <a:pt x="4492625" y="6805931"/>
                  <a:pt x="4515485" y="6755131"/>
                  <a:pt x="4555490" y="6715125"/>
                </a:cubicBezTo>
                <a:lnTo>
                  <a:pt x="4686300" y="6584315"/>
                </a:lnTo>
                <a:cubicBezTo>
                  <a:pt x="4777740" y="6492875"/>
                  <a:pt x="4777740" y="6342380"/>
                  <a:pt x="4686300" y="6250940"/>
                </a:cubicBezTo>
                <a:cubicBezTo>
                  <a:pt x="4594860" y="6159500"/>
                  <a:pt x="4594860" y="6009005"/>
                  <a:pt x="4686300" y="5917565"/>
                </a:cubicBezTo>
                <a:lnTo>
                  <a:pt x="5051425" y="5551170"/>
                </a:lnTo>
                <a:close/>
                <a:moveTo>
                  <a:pt x="2902585" y="2132965"/>
                </a:moveTo>
                <a:lnTo>
                  <a:pt x="4163060" y="872490"/>
                </a:lnTo>
                <a:cubicBezTo>
                  <a:pt x="4254500" y="781050"/>
                  <a:pt x="4404995" y="781050"/>
                  <a:pt x="4496435" y="872490"/>
                </a:cubicBezTo>
                <a:cubicBezTo>
                  <a:pt x="4587875" y="963930"/>
                  <a:pt x="4587875" y="1114425"/>
                  <a:pt x="4496435" y="1205865"/>
                </a:cubicBezTo>
                <a:lnTo>
                  <a:pt x="3235960" y="2466975"/>
                </a:lnTo>
                <a:cubicBezTo>
                  <a:pt x="3144520" y="2558415"/>
                  <a:pt x="2994025" y="2558415"/>
                  <a:pt x="2902585" y="2466975"/>
                </a:cubicBezTo>
                <a:cubicBezTo>
                  <a:pt x="2811145" y="2374900"/>
                  <a:pt x="2811145" y="2225040"/>
                  <a:pt x="2902585" y="2132965"/>
                </a:cubicBezTo>
                <a:close/>
                <a:moveTo>
                  <a:pt x="2051050" y="2984500"/>
                </a:moveTo>
                <a:lnTo>
                  <a:pt x="2446020" y="2589530"/>
                </a:lnTo>
                <a:cubicBezTo>
                  <a:pt x="2537460" y="2498090"/>
                  <a:pt x="2687955" y="2498090"/>
                  <a:pt x="2779395" y="2589530"/>
                </a:cubicBezTo>
                <a:cubicBezTo>
                  <a:pt x="2870835" y="2680970"/>
                  <a:pt x="2870835" y="2831465"/>
                  <a:pt x="2779395" y="2922905"/>
                </a:cubicBezTo>
                <a:lnTo>
                  <a:pt x="2384425" y="3317875"/>
                </a:lnTo>
                <a:cubicBezTo>
                  <a:pt x="2292985" y="3409315"/>
                  <a:pt x="2142490" y="3409315"/>
                  <a:pt x="2051050" y="3317875"/>
                </a:cubicBezTo>
                <a:cubicBezTo>
                  <a:pt x="1959610" y="3226435"/>
                  <a:pt x="1959610" y="3075940"/>
                  <a:pt x="2051050" y="2984500"/>
                </a:cubicBezTo>
                <a:close/>
                <a:moveTo>
                  <a:pt x="1426845" y="5841365"/>
                </a:moveTo>
                <a:cubicBezTo>
                  <a:pt x="1335405" y="5932805"/>
                  <a:pt x="1184910" y="5932805"/>
                  <a:pt x="1093470" y="5841365"/>
                </a:cubicBezTo>
                <a:cubicBezTo>
                  <a:pt x="1002030" y="5749925"/>
                  <a:pt x="1002030" y="5599430"/>
                  <a:pt x="1093470" y="5507990"/>
                </a:cubicBezTo>
                <a:cubicBezTo>
                  <a:pt x="1184910" y="5416550"/>
                  <a:pt x="1335405" y="5416550"/>
                  <a:pt x="1426845" y="5507990"/>
                </a:cubicBezTo>
                <a:cubicBezTo>
                  <a:pt x="1518285" y="5599430"/>
                  <a:pt x="1518285" y="5749290"/>
                  <a:pt x="1426845" y="5841365"/>
                </a:cubicBezTo>
                <a:close/>
                <a:moveTo>
                  <a:pt x="3888105" y="6047740"/>
                </a:moveTo>
                <a:cubicBezTo>
                  <a:pt x="3796665" y="6139180"/>
                  <a:pt x="3646170" y="6139180"/>
                  <a:pt x="3554730" y="6047740"/>
                </a:cubicBezTo>
                <a:cubicBezTo>
                  <a:pt x="3463290" y="5956300"/>
                  <a:pt x="3463290" y="5805805"/>
                  <a:pt x="3554730" y="5714365"/>
                </a:cubicBezTo>
                <a:cubicBezTo>
                  <a:pt x="3646170" y="5622925"/>
                  <a:pt x="3796665" y="5622925"/>
                  <a:pt x="3888105" y="5714365"/>
                </a:cubicBezTo>
                <a:cubicBezTo>
                  <a:pt x="3980180" y="5805805"/>
                  <a:pt x="3980180" y="5955665"/>
                  <a:pt x="3888105" y="6047740"/>
                </a:cubicBezTo>
                <a:close/>
                <a:moveTo>
                  <a:pt x="6600825" y="0"/>
                </a:moveTo>
                <a:lnTo>
                  <a:pt x="6056630" y="544195"/>
                </a:lnTo>
                <a:cubicBezTo>
                  <a:pt x="5965190" y="635635"/>
                  <a:pt x="5965190" y="786130"/>
                  <a:pt x="6056630" y="877570"/>
                </a:cubicBezTo>
                <a:cubicBezTo>
                  <a:pt x="6148070" y="969010"/>
                  <a:pt x="6298565" y="969010"/>
                  <a:pt x="6390005" y="877570"/>
                </a:cubicBezTo>
                <a:lnTo>
                  <a:pt x="6886575" y="381000"/>
                </a:lnTo>
                <a:cubicBezTo>
                  <a:pt x="6978015" y="289560"/>
                  <a:pt x="7128510" y="289560"/>
                  <a:pt x="7219950" y="381000"/>
                </a:cubicBezTo>
                <a:cubicBezTo>
                  <a:pt x="7311390" y="472440"/>
                  <a:pt x="7458075" y="476250"/>
                  <a:pt x="7545706" y="389255"/>
                </a:cubicBezTo>
                <a:cubicBezTo>
                  <a:pt x="7633335" y="301625"/>
                  <a:pt x="7779385" y="305435"/>
                  <a:pt x="7871460" y="397510"/>
                </a:cubicBezTo>
                <a:cubicBezTo>
                  <a:pt x="7962900" y="488950"/>
                  <a:pt x="8113395" y="488950"/>
                  <a:pt x="8204835" y="397510"/>
                </a:cubicBezTo>
                <a:lnTo>
                  <a:pt x="8478520" y="123825"/>
                </a:lnTo>
                <a:cubicBezTo>
                  <a:pt x="8569960" y="32385"/>
                  <a:pt x="8720455" y="32385"/>
                  <a:pt x="8811895" y="123825"/>
                </a:cubicBezTo>
                <a:cubicBezTo>
                  <a:pt x="8903335" y="215265"/>
                  <a:pt x="8903335" y="365760"/>
                  <a:pt x="8811895" y="457200"/>
                </a:cubicBezTo>
                <a:lnTo>
                  <a:pt x="7040881" y="2228215"/>
                </a:lnTo>
                <a:cubicBezTo>
                  <a:pt x="6949440" y="2319655"/>
                  <a:pt x="6949440" y="2470150"/>
                  <a:pt x="7040881" y="2561590"/>
                </a:cubicBezTo>
                <a:cubicBezTo>
                  <a:pt x="7132320" y="2653030"/>
                  <a:pt x="7282815" y="2653030"/>
                  <a:pt x="7374256" y="2561590"/>
                </a:cubicBezTo>
                <a:lnTo>
                  <a:pt x="7783195" y="2152650"/>
                </a:lnTo>
                <a:cubicBezTo>
                  <a:pt x="7874635" y="2061210"/>
                  <a:pt x="8025131" y="2061210"/>
                  <a:pt x="8116570" y="2152650"/>
                </a:cubicBezTo>
                <a:cubicBezTo>
                  <a:pt x="8208010" y="2244090"/>
                  <a:pt x="8212456" y="2390140"/>
                  <a:pt x="8126731" y="2476500"/>
                </a:cubicBezTo>
                <a:cubicBezTo>
                  <a:pt x="8041006" y="2562860"/>
                  <a:pt x="8044815" y="2708275"/>
                  <a:pt x="8136890" y="2800350"/>
                </a:cubicBezTo>
                <a:cubicBezTo>
                  <a:pt x="8228331" y="2891790"/>
                  <a:pt x="8378825" y="2891790"/>
                  <a:pt x="8470265" y="2800350"/>
                </a:cubicBezTo>
                <a:lnTo>
                  <a:pt x="9319895" y="1950720"/>
                </a:lnTo>
                <a:cubicBezTo>
                  <a:pt x="9411335" y="1859280"/>
                  <a:pt x="9561830" y="1859280"/>
                  <a:pt x="9653270" y="1950720"/>
                </a:cubicBezTo>
                <a:cubicBezTo>
                  <a:pt x="9744710" y="2042160"/>
                  <a:pt x="9744710" y="2192655"/>
                  <a:pt x="9653270" y="2284095"/>
                </a:cubicBezTo>
                <a:lnTo>
                  <a:pt x="8946515" y="2990850"/>
                </a:lnTo>
                <a:cubicBezTo>
                  <a:pt x="8855075" y="3082290"/>
                  <a:pt x="8855075" y="3232785"/>
                  <a:pt x="8946515" y="3324225"/>
                </a:cubicBezTo>
                <a:cubicBezTo>
                  <a:pt x="9037955" y="3415665"/>
                  <a:pt x="9188450" y="3415665"/>
                  <a:pt x="9279890" y="3324225"/>
                </a:cubicBezTo>
                <a:lnTo>
                  <a:pt x="9403080" y="3201035"/>
                </a:lnTo>
                <a:cubicBezTo>
                  <a:pt x="9494520" y="3109595"/>
                  <a:pt x="9645015" y="3109595"/>
                  <a:pt x="9736455" y="3201035"/>
                </a:cubicBezTo>
                <a:cubicBezTo>
                  <a:pt x="9827895" y="3292475"/>
                  <a:pt x="9827895" y="3442970"/>
                  <a:pt x="9736455" y="3534410"/>
                </a:cubicBezTo>
                <a:lnTo>
                  <a:pt x="6957060" y="6313805"/>
                </a:lnTo>
                <a:cubicBezTo>
                  <a:pt x="6865620" y="6405245"/>
                  <a:pt x="6715125" y="6405245"/>
                  <a:pt x="6623685" y="6313805"/>
                </a:cubicBezTo>
                <a:cubicBezTo>
                  <a:pt x="6532245" y="6222365"/>
                  <a:pt x="6532245" y="6071870"/>
                  <a:pt x="6623685" y="5980430"/>
                </a:cubicBezTo>
                <a:lnTo>
                  <a:pt x="6988810" y="5615305"/>
                </a:lnTo>
                <a:cubicBezTo>
                  <a:pt x="7080250" y="5523865"/>
                  <a:pt x="7080250" y="5373370"/>
                  <a:pt x="6988810" y="5281930"/>
                </a:cubicBezTo>
                <a:cubicBezTo>
                  <a:pt x="6897370" y="5190490"/>
                  <a:pt x="6746875" y="5190490"/>
                  <a:pt x="6655435" y="5281930"/>
                </a:cubicBezTo>
                <a:lnTo>
                  <a:pt x="5079365" y="6858000"/>
                </a:lnTo>
                <a:lnTo>
                  <a:pt x="6619875" y="6858000"/>
                </a:lnTo>
                <a:lnTo>
                  <a:pt x="7569200" y="5908675"/>
                </a:lnTo>
                <a:cubicBezTo>
                  <a:pt x="7660640" y="5817235"/>
                  <a:pt x="7811135" y="5817235"/>
                  <a:pt x="7902575" y="5908675"/>
                </a:cubicBezTo>
                <a:cubicBezTo>
                  <a:pt x="7994015" y="6000115"/>
                  <a:pt x="7994015" y="6150610"/>
                  <a:pt x="7902575" y="6242050"/>
                </a:cubicBezTo>
                <a:lnTo>
                  <a:pt x="7286625" y="6858000"/>
                </a:lnTo>
                <a:lnTo>
                  <a:pt x="12192000" y="6858000"/>
                </a:lnTo>
                <a:lnTo>
                  <a:pt x="12192000" y="0"/>
                </a:lnTo>
                <a:lnTo>
                  <a:pt x="6600825" y="0"/>
                </a:lnTo>
                <a:close/>
                <a:moveTo>
                  <a:pt x="10761345" y="2509520"/>
                </a:moveTo>
                <a:lnTo>
                  <a:pt x="10201275" y="3069590"/>
                </a:lnTo>
                <a:cubicBezTo>
                  <a:pt x="10109835" y="3161030"/>
                  <a:pt x="9959340" y="3161030"/>
                  <a:pt x="9867900" y="3069590"/>
                </a:cubicBezTo>
                <a:cubicBezTo>
                  <a:pt x="9776460" y="2978150"/>
                  <a:pt x="9776460" y="2827655"/>
                  <a:pt x="9867900" y="2736215"/>
                </a:cubicBezTo>
                <a:lnTo>
                  <a:pt x="10427970" y="2176145"/>
                </a:lnTo>
                <a:cubicBezTo>
                  <a:pt x="10519410" y="2084705"/>
                  <a:pt x="10669905" y="2084705"/>
                  <a:pt x="10761345" y="2176145"/>
                </a:cubicBezTo>
                <a:cubicBezTo>
                  <a:pt x="10852785" y="2267585"/>
                  <a:pt x="10852785" y="2418080"/>
                  <a:pt x="10761345" y="2509520"/>
                </a:cubicBezTo>
                <a:close/>
                <a:moveTo>
                  <a:pt x="11226165" y="2045335"/>
                </a:moveTo>
                <a:cubicBezTo>
                  <a:pt x="11134725" y="2136775"/>
                  <a:pt x="10984230" y="2136775"/>
                  <a:pt x="10892790" y="2045335"/>
                </a:cubicBezTo>
                <a:cubicBezTo>
                  <a:pt x="10801350" y="1953895"/>
                  <a:pt x="10801350" y="1803400"/>
                  <a:pt x="10892790" y="1711960"/>
                </a:cubicBezTo>
                <a:cubicBezTo>
                  <a:pt x="10984230" y="1620520"/>
                  <a:pt x="11134725" y="1620520"/>
                  <a:pt x="11226165" y="1711960"/>
                </a:cubicBezTo>
                <a:cubicBezTo>
                  <a:pt x="11317605" y="1803400"/>
                  <a:pt x="11317605" y="1953260"/>
                  <a:pt x="11226165" y="2045335"/>
                </a:cubicBezTo>
                <a:close/>
              </a:path>
            </a:pathLst>
          </a:custGeom>
          <a:solidFill>
            <a:srgbClr val="061A22">
              <a:alpha val="1725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0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●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○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○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○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Gfn_fVpwh_w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Crazy Eights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0" y="50000"/>
            <a:ext cx="5985600" cy="12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Marcos Gutierrez			17909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David Valenzuela 			171001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Fernando Hengstenberg		17699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</a:t>
            </a:r>
            <a:r>
              <a:rPr lang="es"/>
              <a:t>.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Es un juego de cartas </a:t>
            </a:r>
            <a:r>
              <a:rPr lang="es" sz="1800"/>
              <a:t>Clásico</a:t>
            </a:r>
            <a:r>
              <a:rPr lang="es" sz="1800"/>
              <a:t> para todo tipo de jugadores ya que es muy </a:t>
            </a:r>
            <a:r>
              <a:rPr lang="es" sz="1800"/>
              <a:t>fácil</a:t>
            </a:r>
            <a:r>
              <a:rPr lang="es" sz="1800"/>
              <a:t> de aprender, con el objetivo de deshacerse de todas tus cartas </a:t>
            </a:r>
            <a:r>
              <a:rPr lang="es" sz="1800"/>
              <a:t>apareando</a:t>
            </a:r>
            <a:r>
              <a:rPr lang="es" sz="1800"/>
              <a:t> </a:t>
            </a:r>
            <a:r>
              <a:rPr lang="es" sz="1800"/>
              <a:t>números</a:t>
            </a:r>
            <a:r>
              <a:rPr lang="es" sz="1800"/>
              <a:t>, letras, o palos. El primero en hacerlo gana la ronda, el jugador con </a:t>
            </a:r>
            <a:r>
              <a:rPr lang="es" sz="1800"/>
              <a:t>más</a:t>
            </a:r>
            <a:r>
              <a:rPr lang="es" sz="1800"/>
              <a:t> rondas ganadas es el Ganador del juego.</a:t>
            </a:r>
            <a:endParaRPr sz="18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600" y="3277575"/>
            <a:ext cx="1717275" cy="17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REGLAS DEL JUEGO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El juego es sencillo y </a:t>
            </a:r>
            <a:r>
              <a:rPr lang="es" sz="1800"/>
              <a:t>fácil</a:t>
            </a:r>
            <a:r>
              <a:rPr lang="es" sz="1800"/>
              <a:t> para todas las personas.</a:t>
            </a:r>
            <a:endParaRPr sz="1800"/>
          </a:p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Solo puedes colocar cartas si son de las mismos </a:t>
            </a:r>
            <a:r>
              <a:rPr lang="es" sz="1800"/>
              <a:t>símbolos</a:t>
            </a:r>
            <a:r>
              <a:rPr lang="es" sz="1800"/>
              <a:t> o si son de los mismos </a:t>
            </a:r>
            <a:r>
              <a:rPr lang="es" sz="1800"/>
              <a:t>números</a:t>
            </a:r>
            <a:r>
              <a:rPr lang="es" sz="1800"/>
              <a:t>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La carta 8 es un </a:t>
            </a:r>
            <a:r>
              <a:rPr lang="es" sz="1800"/>
              <a:t>comodín, si no cuentas con la carta que se juega puedes cambiar de carta.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El juego consta de varias rondas.</a:t>
            </a:r>
            <a:endParaRPr sz="18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500" y="3250600"/>
            <a:ext cx="3174600" cy="15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DEMOSTRACIÓN DE JUEGO CON CARTAS</a:t>
            </a:r>
            <a:endParaRPr/>
          </a:p>
        </p:txBody>
      </p:sp>
      <p:pic>
        <p:nvPicPr>
          <p:cNvPr descr="♥️♣️♠️♦️ Have house rules?  Share them with us? &#10;&#10;Want more rules? &#10;&#10;https://bicyclecards.com/rules/ &#10; &#10;&#10;Bicycle Products are available at your local store or online at: &#10;https://bicyclecards.com/?utm_source=YouTube &#10;https://www.amazon.com/stores/page/6C697328-EA1A-4262-AA31-BE2EC7ABA278?channel=Youtube" id="100" name="Google Shape;100;p18" title="How to play Crazy 8s (Crazy Eights) - Bicycle Playing Cards - Card Gam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2750" y="1545200"/>
            <a:ext cx="4038500" cy="30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PROTOCOLO DE COMUNICACIÓN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/>
              <a:t>Se divide en 2 partes: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Header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Body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Para establecer la conexión con el servidor se utiliza un three way handshake</a:t>
            </a:r>
            <a:endParaRPr sz="20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601" y="3329925"/>
            <a:ext cx="1956100" cy="157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Dificultades.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855300" y="1353948"/>
            <a:ext cx="7433400" cy="143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Mala comunicación para la </a:t>
            </a:r>
            <a:r>
              <a:rPr lang="es" sz="2000"/>
              <a:t>implementación</a:t>
            </a:r>
            <a:r>
              <a:rPr lang="es" sz="2000"/>
              <a:t> del protocolo.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855300" y="30438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Lecciones.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855300" y="3440098"/>
            <a:ext cx="7433400" cy="143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</a:t>
            </a:r>
            <a:r>
              <a:rPr lang="es" sz="1800"/>
              <a:t>ealizar el documento donde especifique el protocolo a utilizar antes de la </a:t>
            </a:r>
            <a:r>
              <a:rPr lang="es" sz="1800"/>
              <a:t>implementación</a:t>
            </a:r>
            <a:r>
              <a:rPr lang="es" sz="1800"/>
              <a:t>.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ola template">
  <a:themeElements>
    <a:clrScheme name="Custom 347">
      <a:dk1>
        <a:srgbClr val="061A22"/>
      </a:dk1>
      <a:lt1>
        <a:srgbClr val="FFFFFF"/>
      </a:lt1>
      <a:dk2>
        <a:srgbClr val="808D8B"/>
      </a:dk2>
      <a:lt2>
        <a:srgbClr val="E7EDEB"/>
      </a:lt2>
      <a:accent1>
        <a:srgbClr val="CCFF67"/>
      </a:accent1>
      <a:accent2>
        <a:srgbClr val="6DD84D"/>
      </a:accent2>
      <a:accent3>
        <a:srgbClr val="17B342"/>
      </a:accent3>
      <a:accent4>
        <a:srgbClr val="009E9A"/>
      </a:accent4>
      <a:accent5>
        <a:srgbClr val="075E68"/>
      </a:accent5>
      <a:accent6>
        <a:srgbClr val="E4FDC4"/>
      </a:accent6>
      <a:hlink>
        <a:srgbClr val="00806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