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3"/>
    <p:restoredTop sz="94720"/>
  </p:normalViewPr>
  <p:slideViewPr>
    <p:cSldViewPr snapToGrid="0" snapToObjects="1">
      <p:cViewPr>
        <p:scale>
          <a:sx n="115" d="100"/>
          <a:sy n="115" d="100"/>
        </p:scale>
        <p:origin x="152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7BB80-1A1D-9E47-AA46-41495D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1E6BCC-F30F-AA45-B36A-4DE8FEE2D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E71331-642D-8143-9043-DB3FE45F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C52C-9C04-4E41-A9DC-9E1F8A245786}" type="datetimeFigureOut">
              <a:rPr lang="es-CO" smtClean="0"/>
              <a:t>28/09/21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0CF45C-23D8-9046-922B-20AB89F9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0A65CE-4766-E94B-A5C5-3D2FDA7D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F00B-01BA-F74B-B6C8-B2A25CAB6F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628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96549-4B89-A74C-BB49-7F68678B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89D589-CDF8-EC4D-8315-BA08E4BB6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C9E995-C38C-B049-87D8-B9F1A84D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C52C-9C04-4E41-A9DC-9E1F8A245786}" type="datetimeFigureOut">
              <a:rPr lang="es-CO" smtClean="0"/>
              <a:t>28/09/21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E9B219-CA83-964C-8B31-588EE858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4BE63C-A2B0-814B-AFB5-1BE9012E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F00B-01BA-F74B-B6C8-B2A25CAB6F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662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582547-F94D-0C46-B506-349D1A06F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4487ED-A0F0-5442-A079-3B1EAD706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B51D1F-9143-FA47-8E17-A72343C1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C52C-9C04-4E41-A9DC-9E1F8A245786}" type="datetimeFigureOut">
              <a:rPr lang="es-CO" smtClean="0"/>
              <a:t>28/09/21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2EF10F-8271-1845-90A8-AC4EC997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265A79-4046-E245-965A-6ABCC1EB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F00B-01BA-F74B-B6C8-B2A25CAB6F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171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E5F24-C7CF-A346-9D14-5FAFC798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8CBC5-E763-1B4B-82AC-3BEA33545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C7432A-AC85-7F44-ADA4-8B99589D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C52C-9C04-4E41-A9DC-9E1F8A245786}" type="datetimeFigureOut">
              <a:rPr lang="es-CO" smtClean="0"/>
              <a:t>28/09/21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CCB453-D2E1-394D-87D5-A4AE7E74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AEDD27-1A33-484F-A4E5-CB803177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F00B-01BA-F74B-B6C8-B2A25CAB6F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275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E855C-ACF7-674F-A081-A59945E9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465F05-23A2-F646-ABA6-19C637901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D8E48A-5850-BB44-B107-81D18F2C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C52C-9C04-4E41-A9DC-9E1F8A245786}" type="datetimeFigureOut">
              <a:rPr lang="es-CO" smtClean="0"/>
              <a:t>28/09/21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6DEFF0-7E1A-C343-A813-208ECFBF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01644-D387-D041-998F-16637567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F00B-01BA-F74B-B6C8-B2A25CAB6F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151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C7037-4B9A-D245-8711-93A99063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309D36-FBA6-EA41-8A03-659028845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C286E5-FA09-FA45-8599-98B5DDAB0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4E3D3E-C6E2-4844-870B-81B69CAE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C52C-9C04-4E41-A9DC-9E1F8A245786}" type="datetimeFigureOut">
              <a:rPr lang="es-CO" smtClean="0"/>
              <a:t>28/09/21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4F8937-1D16-4743-A050-E126DD48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980B29-D9BB-8A49-8799-5432C26E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F00B-01BA-F74B-B6C8-B2A25CAB6F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0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8EB2B-2339-7745-8715-6E79645E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FD91E2-C34F-9B46-ABB9-DFBDB13E8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7DE49E-271F-BF4E-B6D4-A511F77F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1922CC-E557-6C49-9B8B-D926F31E0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C17558-7444-8349-A1AD-ACF094138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FA4ADA-8A29-8C4E-AC10-993226C0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C52C-9C04-4E41-A9DC-9E1F8A245786}" type="datetimeFigureOut">
              <a:rPr lang="es-CO" smtClean="0"/>
              <a:t>28/09/21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645884-CFBF-6347-A56E-C4F64AF2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075A48-411D-4343-BE17-DC776356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F00B-01BA-F74B-B6C8-B2A25CAB6F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750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A9A46-9191-634D-9C89-2956461F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51395F-87A0-4046-956B-9E391E3A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C52C-9C04-4E41-A9DC-9E1F8A245786}" type="datetimeFigureOut">
              <a:rPr lang="es-CO" smtClean="0"/>
              <a:t>28/09/21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6E2890-7C99-E64B-B46F-0A5DB697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7AD6DC-66AF-3B4B-95EE-A780DB15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F00B-01BA-F74B-B6C8-B2A25CAB6F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26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13C574-EFA0-0F44-952F-66F05E43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C52C-9C04-4E41-A9DC-9E1F8A245786}" type="datetimeFigureOut">
              <a:rPr lang="es-CO" smtClean="0"/>
              <a:t>28/09/21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91ABF8-7AF8-C24E-B4DE-0C1625EE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F60CB4-8DD9-D149-9834-00228887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F00B-01BA-F74B-B6C8-B2A25CAB6F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207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407C0-5816-D842-B3DB-FD7044B2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5FAC4-0855-0048-95D1-0B70F32EA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DFC59F-80F4-734F-9BBD-3094350B6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D0577E-FCD3-AC44-A15E-63D3CCD5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C52C-9C04-4E41-A9DC-9E1F8A245786}" type="datetimeFigureOut">
              <a:rPr lang="es-CO" smtClean="0"/>
              <a:t>28/09/21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5BB474-B516-C748-AA1B-2A3F76BB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30988D-E874-6E48-9F64-038299A6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F00B-01BA-F74B-B6C8-B2A25CAB6F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927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20E65-802C-4F41-AABA-09FAC920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F95D51-14C1-0C45-9C75-53B673278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956017-B0CA-9A46-9E18-112F42EE8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95D03D-1EAE-CB43-A568-A37B0F78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CC52C-9C04-4E41-A9DC-9E1F8A245786}" type="datetimeFigureOut">
              <a:rPr lang="es-CO" smtClean="0"/>
              <a:t>28/09/21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DE57B9-A8B5-924D-B76C-B871BC6B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BD3571-F2B9-F84A-B25B-90475BD4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F00B-01BA-F74B-B6C8-B2A25CAB6F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63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335BF7-9574-1548-B20F-DEA00D5D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865DE4-67A9-4141-9A71-72261345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1E15DE-56BD-9547-9DAB-BF48AA80C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CC52C-9C04-4E41-A9DC-9E1F8A245786}" type="datetimeFigureOut">
              <a:rPr lang="es-CO" smtClean="0"/>
              <a:t>28/09/21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9F182A-4031-2C4C-AE5A-7F39BC7C7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CB9BBF-AF6B-9C41-AF3C-389FBF21C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4F00B-01BA-F74B-B6C8-B2A25CAB6F4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476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EEDE713-6442-8647-AE23-4FFFF7D8C3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84"/>
          <a:stretch/>
        </p:blipFill>
        <p:spPr bwMode="auto">
          <a:xfrm>
            <a:off x="409115" y="1671250"/>
            <a:ext cx="3527875" cy="351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B5FE842-8E01-6546-803B-9A5C1B0B5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1" r="13195"/>
          <a:stretch/>
        </p:blipFill>
        <p:spPr bwMode="auto">
          <a:xfrm>
            <a:off x="4289425" y="1671250"/>
            <a:ext cx="3613150" cy="351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D785E8B-6EFE-DB45-866E-82198940DF2A}"/>
              </a:ext>
            </a:extLst>
          </p:cNvPr>
          <p:cNvSpPr txBox="1"/>
          <p:nvPr/>
        </p:nvSpPr>
        <p:spPr>
          <a:xfrm>
            <a:off x="1204847" y="940130"/>
            <a:ext cx="1943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Setosa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D5E888F-5A9F-F54F-8BF8-501CEDBA7F2E}"/>
              </a:ext>
            </a:extLst>
          </p:cNvPr>
          <p:cNvSpPr txBox="1"/>
          <p:nvPr/>
        </p:nvSpPr>
        <p:spPr>
          <a:xfrm>
            <a:off x="4764898" y="927320"/>
            <a:ext cx="26622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Versicolor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37C5EC0-BC39-0B42-8EE1-5C2FDB955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88"/>
          <a:stretch/>
        </p:blipFill>
        <p:spPr bwMode="auto">
          <a:xfrm>
            <a:off x="8267771" y="1671250"/>
            <a:ext cx="3637563" cy="351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22C52C4-DBEA-3445-A326-E75398F58B5F}"/>
              </a:ext>
            </a:extLst>
          </p:cNvPr>
          <p:cNvSpPr txBox="1"/>
          <p:nvPr/>
        </p:nvSpPr>
        <p:spPr>
          <a:xfrm>
            <a:off x="8917289" y="940130"/>
            <a:ext cx="2338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Virginica</a:t>
            </a:r>
          </a:p>
        </p:txBody>
      </p:sp>
    </p:spTree>
    <p:extLst>
      <p:ext uri="{BB962C8B-B14F-4D97-AF65-F5344CB8AC3E}">
        <p14:creationId xmlns:p14="http://schemas.microsoft.com/office/powerpoint/2010/main" val="986177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Macintosh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</cp:lastModifiedBy>
  <cp:revision>2</cp:revision>
  <dcterms:created xsi:type="dcterms:W3CDTF">2021-09-28T12:47:07Z</dcterms:created>
  <dcterms:modified xsi:type="dcterms:W3CDTF">2021-09-28T12:55:41Z</dcterms:modified>
</cp:coreProperties>
</file>