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" userDrawn="1">
          <p15:clr>
            <a:srgbClr val="A4A3A4"/>
          </p15:clr>
        </p15:guide>
        <p15:guide id="2" pos="5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2"/>
    <p:restoredTop sz="94663"/>
  </p:normalViewPr>
  <p:slideViewPr>
    <p:cSldViewPr snapToGrid="0" snapToObjects="1">
      <p:cViewPr>
        <p:scale>
          <a:sx n="160" d="100"/>
          <a:sy n="160" d="100"/>
        </p:scale>
        <p:origin x="144" y="-40"/>
      </p:cViewPr>
      <p:guideLst>
        <p:guide orient="horz" pos="28"/>
        <p:guide pos="50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6FC26-660E-D646-BD31-EB2EAE49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D76F1-EDBC-5641-8CDE-E767397F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16FD4-DD78-5642-938D-4381D65C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5C726-EC7D-DB4E-902D-28B82C77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0656E-2BAF-8349-B756-4E1BD227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4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8878A-9210-2148-877A-0B25141A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AE3B5C-F4DC-7142-804E-C251D56C5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B1670-C0F4-BD48-973F-53BB411E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DC8A2-BCE8-244E-88B4-71218D2A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1EEF0-B22A-7C4F-8D86-556F10E6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72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CE4252-29C3-A14C-962C-138225D1E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138E7D-2B94-3D4D-A521-9617B929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A07CE-EB8B-434B-83A3-EC29EA6C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3FD18-C7CF-444C-BCCC-E7617573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38E5D-1311-5D42-B56D-2934D3D2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0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969E6-4AA9-9F46-AA4B-0ED67591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1C7D9-A483-104A-985D-78F33D55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E4740-F034-1145-80F9-A4D6B52E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3E752-D186-584E-A7D0-24094D65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1EE15-D733-FC4B-8CBE-EC7B150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9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CCFC0-8E7D-7344-9061-4231773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BA906-6FC0-8245-AD72-0B99F94F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68E42-B507-8F41-B8E2-660D3D10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27199-8BE3-FE47-A5A2-7CBA1018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E590D-DE20-E243-A7A9-60C75F1B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22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BA4D7-D40A-5149-A84B-972D2A42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536CE-9920-FC47-885B-05FEDA4AC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DD4348-FEE9-0240-88FF-3B1089D8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86230-401F-AD4D-8EF9-56F2450B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B8C19-759A-1D4A-BC97-736485C8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DF487-41A1-0D47-A02E-EF584977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12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B87C-A523-4243-9DA4-D53F8450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1A696-7A4F-004B-8B9C-2F1DC5CE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7AFED5-CE45-3F44-B045-B6D9A7B1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41DA4C-948B-364C-8A7E-4C6077C0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B52A04-73B9-BD42-A71F-3B0358CBF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40CDCF-F32B-A84E-B0D5-8643B676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CE609B-1713-DB42-97F0-7DCBA21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24752C-6F9C-7142-B1B1-F436C5C4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220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85649-A130-7D4C-9772-7A453542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610807-D3BE-CD45-BF24-4D213516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15B6A-9000-8348-AC69-61E66AD2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38E190-6D28-CA43-B1B2-587674CF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14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F83847-9CE2-1F43-B3F2-49DE83FB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1068CA-FBFB-AD48-BDA5-90B2E4B4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2E2234-30CC-D749-8C40-1A84E5FD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008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5E677-2439-634C-857E-F103850A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6ACCF-3DCE-1645-A57E-244A2A5B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C68D5F-A9A2-FA47-8F84-33714303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15A896-7DA4-7049-84B9-2A4F94C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C65A7E-64D6-0D4A-B9E1-98B63BBC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C60E7B-0405-D243-A712-C5C16479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0D667-23C4-F54B-A2FC-DBAB1C76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3569E3-F8B9-C546-BB60-EA9B7F9D1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B81B2C-A446-EE42-8168-0C7F68B8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F8AFF9-2BC3-5549-8638-104A1F77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283554-9C25-6D4B-87A5-2ADD96D8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D281FD-9EE7-0448-852E-2E7D38B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53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E83DF-B90D-374C-843C-E7D0284D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2276F-0CB1-7745-BD74-F32C6DF8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7693A-57F4-604F-B7F3-88FFF6FEE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68CA-6121-DD44-9759-DADA58A0C910}" type="datetimeFigureOut">
              <a:rPr lang="es-CO" smtClean="0"/>
              <a:t>7/07/19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C20AB-882F-3543-83F9-16616F1D5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2A821-D437-A54C-B3BB-4BE6BC155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33FE-25F0-3D45-86AE-F02199C23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52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97959B1D-1619-934E-BB17-A9F1E48DADBC}"/>
              </a:ext>
            </a:extLst>
          </p:cNvPr>
          <p:cNvGrpSpPr/>
          <p:nvPr/>
        </p:nvGrpSpPr>
        <p:grpSpPr>
          <a:xfrm>
            <a:off x="2118698" y="1383781"/>
            <a:ext cx="3546861" cy="2409376"/>
            <a:chOff x="810448" y="1189931"/>
            <a:chExt cx="3546861" cy="24093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CCEB0CA-F2BF-3041-A830-14236CEC19D9}"/>
                </a:ext>
              </a:extLst>
            </p:cNvPr>
            <p:cNvSpPr/>
            <p:nvPr/>
          </p:nvSpPr>
          <p:spPr>
            <a:xfrm>
              <a:off x="897212" y="1502802"/>
              <a:ext cx="110630" cy="2859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0E3EBCB-3D16-6E42-805A-4A479AA44571}"/>
                </a:ext>
              </a:extLst>
            </p:cNvPr>
            <p:cNvSpPr/>
            <p:nvPr/>
          </p:nvSpPr>
          <p:spPr>
            <a:xfrm>
              <a:off x="1065345" y="1502802"/>
              <a:ext cx="110630" cy="28595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7E4F469-9853-7E48-BADB-699656B41B26}"/>
                </a:ext>
              </a:extLst>
            </p:cNvPr>
            <p:cNvSpPr/>
            <p:nvPr/>
          </p:nvSpPr>
          <p:spPr>
            <a:xfrm>
              <a:off x="1233478" y="1502802"/>
              <a:ext cx="110630" cy="285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F806013-F8A2-F940-BE1F-511BCC9551E8}"/>
                </a:ext>
              </a:extLst>
            </p:cNvPr>
            <p:cNvSpPr/>
            <p:nvPr/>
          </p:nvSpPr>
          <p:spPr>
            <a:xfrm>
              <a:off x="1401611" y="1502802"/>
              <a:ext cx="110630" cy="28595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1451424-DE33-2B43-9B0B-B61E584AD6B6}"/>
                </a:ext>
              </a:extLst>
            </p:cNvPr>
            <p:cNvSpPr/>
            <p:nvPr/>
          </p:nvSpPr>
          <p:spPr>
            <a:xfrm>
              <a:off x="1568698" y="1502801"/>
              <a:ext cx="110630" cy="28595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76A01A1-5C15-4540-9CE8-168F338138D8}"/>
                </a:ext>
              </a:extLst>
            </p:cNvPr>
            <p:cNvSpPr/>
            <p:nvPr/>
          </p:nvSpPr>
          <p:spPr>
            <a:xfrm>
              <a:off x="1739802" y="1502800"/>
              <a:ext cx="110630" cy="2859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8DD29F9-66BF-524E-9CEA-DA9D3145B30D}"/>
                </a:ext>
              </a:extLst>
            </p:cNvPr>
            <p:cNvSpPr/>
            <p:nvPr/>
          </p:nvSpPr>
          <p:spPr>
            <a:xfrm>
              <a:off x="1910906" y="1502799"/>
              <a:ext cx="110630" cy="2859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344DFDA-5A83-2843-B898-EC2E1D33B715}"/>
                </a:ext>
              </a:extLst>
            </p:cNvPr>
            <p:cNvSpPr/>
            <p:nvPr/>
          </p:nvSpPr>
          <p:spPr>
            <a:xfrm>
              <a:off x="2079039" y="1502798"/>
              <a:ext cx="110630" cy="2859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Flecha derecha 11">
              <a:extLst>
                <a:ext uri="{FF2B5EF4-FFF2-40B4-BE49-F238E27FC236}">
                  <a16:creationId xmlns:a16="http://schemas.microsoft.com/office/drawing/2014/main" id="{3257FF0E-F915-5B46-8379-D9EDDD8CA55F}"/>
                </a:ext>
              </a:extLst>
            </p:cNvPr>
            <p:cNvSpPr/>
            <p:nvPr/>
          </p:nvSpPr>
          <p:spPr>
            <a:xfrm>
              <a:off x="2247172" y="1375586"/>
              <a:ext cx="649706" cy="540374"/>
            </a:xfrm>
            <a:prstGeom prst="rightArrow">
              <a:avLst>
                <a:gd name="adj1" fmla="val 52206"/>
                <a:gd name="adj2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14A34BD-59A4-7A4F-BEA6-13DA40B89993}"/>
                </a:ext>
              </a:extLst>
            </p:cNvPr>
            <p:cNvSpPr/>
            <p:nvPr/>
          </p:nvSpPr>
          <p:spPr>
            <a:xfrm>
              <a:off x="3242569" y="2090388"/>
              <a:ext cx="1114739" cy="159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7387A73-A4A2-6948-ABDD-FAB6548435F6}"/>
                </a:ext>
              </a:extLst>
            </p:cNvPr>
            <p:cNvSpPr/>
            <p:nvPr/>
          </p:nvSpPr>
          <p:spPr>
            <a:xfrm>
              <a:off x="3242570" y="1897620"/>
              <a:ext cx="1114739" cy="1595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3DC4420-DBC1-A94B-8A8B-9EE01F2F2DEB}"/>
                </a:ext>
              </a:extLst>
            </p:cNvPr>
            <p:cNvSpPr/>
            <p:nvPr/>
          </p:nvSpPr>
          <p:spPr>
            <a:xfrm>
              <a:off x="3242570" y="1704852"/>
              <a:ext cx="1114739" cy="1595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FEDABA8-7AE5-6342-9C02-B402CC391614}"/>
                </a:ext>
              </a:extLst>
            </p:cNvPr>
            <p:cNvSpPr/>
            <p:nvPr/>
          </p:nvSpPr>
          <p:spPr>
            <a:xfrm>
              <a:off x="3242568" y="2283156"/>
              <a:ext cx="1114739" cy="159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3CBA6B4-AD3A-9740-8B78-F95C14CC9CAD}"/>
                </a:ext>
              </a:extLst>
            </p:cNvPr>
            <p:cNvSpPr/>
            <p:nvPr/>
          </p:nvSpPr>
          <p:spPr>
            <a:xfrm>
              <a:off x="3242567" y="2475924"/>
              <a:ext cx="1114739" cy="1595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E70FC10-EBE0-344E-A2F8-4D6681882064}"/>
                </a:ext>
              </a:extLst>
            </p:cNvPr>
            <p:cNvSpPr/>
            <p:nvPr/>
          </p:nvSpPr>
          <p:spPr>
            <a:xfrm>
              <a:off x="3242567" y="2668692"/>
              <a:ext cx="1114739" cy="15954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99E0D53-D63E-714C-B287-D72EFAD292EE}"/>
                </a:ext>
              </a:extLst>
            </p:cNvPr>
            <p:cNvSpPr/>
            <p:nvPr/>
          </p:nvSpPr>
          <p:spPr>
            <a:xfrm>
              <a:off x="3242567" y="2861460"/>
              <a:ext cx="1114739" cy="1595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78C48E2-3E39-464E-829E-E4DB409D97FF}"/>
                </a:ext>
              </a:extLst>
            </p:cNvPr>
            <p:cNvSpPr/>
            <p:nvPr/>
          </p:nvSpPr>
          <p:spPr>
            <a:xfrm>
              <a:off x="3242567" y="3054228"/>
              <a:ext cx="1114739" cy="1595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0541DAA-80E4-984A-844B-3E263CFDAD6D}"/>
                </a:ext>
              </a:extLst>
            </p:cNvPr>
            <p:cNvSpPr/>
            <p:nvPr/>
          </p:nvSpPr>
          <p:spPr>
            <a:xfrm>
              <a:off x="3242566" y="3246996"/>
              <a:ext cx="1114739" cy="1595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5905B4B-52B2-FF4B-90F7-66AF0ABEBBDF}"/>
                </a:ext>
              </a:extLst>
            </p:cNvPr>
            <p:cNvSpPr/>
            <p:nvPr/>
          </p:nvSpPr>
          <p:spPr>
            <a:xfrm>
              <a:off x="3242566" y="3439764"/>
              <a:ext cx="1114739" cy="1595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4" name="Conector angular 23">
              <a:extLst>
                <a:ext uri="{FF2B5EF4-FFF2-40B4-BE49-F238E27FC236}">
                  <a16:creationId xmlns:a16="http://schemas.microsoft.com/office/drawing/2014/main" id="{7EB7AF19-F88C-0848-AEA5-351A251F992D}"/>
                </a:ext>
              </a:extLst>
            </p:cNvPr>
            <p:cNvCxnSpPr>
              <a:stCxn id="11" idx="2"/>
              <a:endCxn id="13" idx="1"/>
            </p:cNvCxnSpPr>
            <p:nvPr/>
          </p:nvCxnSpPr>
          <p:spPr>
            <a:xfrm rot="16200000" flipH="1">
              <a:off x="2497756" y="1425346"/>
              <a:ext cx="381411" cy="1108215"/>
            </a:xfrm>
            <a:prstGeom prst="bentConnector2">
              <a:avLst/>
            </a:prstGeom>
            <a:ln w="12700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angular 24">
              <a:extLst>
                <a:ext uri="{FF2B5EF4-FFF2-40B4-BE49-F238E27FC236}">
                  <a16:creationId xmlns:a16="http://schemas.microsoft.com/office/drawing/2014/main" id="{5A9E4ECE-9E4C-A040-BF7B-4A6BEC6E4BD1}"/>
                </a:ext>
              </a:extLst>
            </p:cNvPr>
            <p:cNvCxnSpPr>
              <a:cxnSpLocks/>
              <a:stCxn id="8" idx="2"/>
              <a:endCxn id="18" idx="1"/>
            </p:cNvCxnSpPr>
            <p:nvPr/>
          </p:nvCxnSpPr>
          <p:spPr>
            <a:xfrm rot="16200000" flipH="1">
              <a:off x="1953434" y="1459331"/>
              <a:ext cx="959712" cy="1618554"/>
            </a:xfrm>
            <a:prstGeom prst="bentConnector2">
              <a:avLst/>
            </a:prstGeom>
            <a:ln w="12700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r 27">
              <a:extLst>
                <a:ext uri="{FF2B5EF4-FFF2-40B4-BE49-F238E27FC236}">
                  <a16:creationId xmlns:a16="http://schemas.microsoft.com/office/drawing/2014/main" id="{A3EE09F8-4B01-194F-B6AC-A272618683EF}"/>
                </a:ext>
              </a:extLst>
            </p:cNvPr>
            <p:cNvCxnSpPr>
              <a:cxnSpLocks/>
              <a:stCxn id="6" idx="2"/>
              <a:endCxn id="20" idx="1"/>
            </p:cNvCxnSpPr>
            <p:nvPr/>
          </p:nvCxnSpPr>
          <p:spPr>
            <a:xfrm rot="16200000" flipH="1">
              <a:off x="1593057" y="1484489"/>
              <a:ext cx="1345247" cy="1953774"/>
            </a:xfrm>
            <a:prstGeom prst="bentConnector2">
              <a:avLst/>
            </a:prstGeom>
            <a:ln w="12700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84B2F8B-AEF9-654E-9C7C-46DDF529E4C6}"/>
                </a:ext>
              </a:extLst>
            </p:cNvPr>
            <p:cNvSpPr txBox="1"/>
            <p:nvPr/>
          </p:nvSpPr>
          <p:spPr>
            <a:xfrm>
              <a:off x="810448" y="1189931"/>
              <a:ext cx="1999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Flujo de datos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B7B5596-5C46-ED47-8ABD-8768CACC5B30}"/>
                </a:ext>
              </a:extLst>
            </p:cNvPr>
            <p:cNvSpPr txBox="1"/>
            <p:nvPr/>
          </p:nvSpPr>
          <p:spPr>
            <a:xfrm>
              <a:off x="3242566" y="1341185"/>
              <a:ext cx="1114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/>
                <a:t>DataFrame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611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4</cp:revision>
  <dcterms:created xsi:type="dcterms:W3CDTF">2019-07-08T03:22:49Z</dcterms:created>
  <dcterms:modified xsi:type="dcterms:W3CDTF">2019-07-08T12:27:37Z</dcterms:modified>
</cp:coreProperties>
</file>