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311" r:id="rId3"/>
    <p:sldId id="309" r:id="rId4"/>
    <p:sldId id="310" r:id="rId5"/>
    <p:sldId id="293" r:id="rId6"/>
    <p:sldId id="282" r:id="rId7"/>
    <p:sldId id="291" r:id="rId8"/>
    <p:sldId id="286" r:id="rId9"/>
    <p:sldId id="308" r:id="rId10"/>
    <p:sldId id="288" r:id="rId11"/>
    <p:sldId id="283" r:id="rId12"/>
    <p:sldId id="284" r:id="rId13"/>
    <p:sldId id="285" r:id="rId14"/>
    <p:sldId id="287" r:id="rId15"/>
    <p:sldId id="292" r:id="rId16"/>
    <p:sldId id="314" r:id="rId17"/>
    <p:sldId id="289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67" r:id="rId29"/>
    <p:sldId id="268" r:id="rId30"/>
    <p:sldId id="271" r:id="rId31"/>
    <p:sldId id="270" r:id="rId32"/>
    <p:sldId id="296" r:id="rId33"/>
    <p:sldId id="290" r:id="rId34"/>
    <p:sldId id="294" r:id="rId35"/>
    <p:sldId id="295" r:id="rId36"/>
    <p:sldId id="272" r:id="rId37"/>
    <p:sldId id="298" r:id="rId38"/>
    <p:sldId id="297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2" r:id="rId58"/>
    <p:sldId id="313" r:id="rId5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311"/>
            <p14:sldId id="309"/>
            <p14:sldId id="310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308"/>
            <p14:sldId id="288"/>
            <p14:sldId id="283"/>
            <p14:sldId id="284"/>
            <p14:sldId id="285"/>
            <p14:sldId id="287"/>
            <p14:sldId id="292"/>
            <p14:sldId id="314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8" autoAdjust="0"/>
    <p:restoredTop sz="99298" autoAdjust="0"/>
  </p:normalViewPr>
  <p:slideViewPr>
    <p:cSldViewPr snapToObjects="1">
      <p:cViewPr varScale="1">
        <p:scale>
          <a:sx n="188" d="100"/>
          <a:sy n="188" d="100"/>
        </p:scale>
        <p:origin x="1464" y="1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4/5/22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4/5/22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0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3.emf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81F81B5C-2FB9-6F42-8266-A4BD4D69DE0E}"/>
              </a:ext>
            </a:extLst>
          </p:cNvPr>
          <p:cNvGrpSpPr/>
          <p:nvPr/>
        </p:nvGrpSpPr>
        <p:grpSpPr>
          <a:xfrm>
            <a:off x="6308408" y="2643654"/>
            <a:ext cx="428628" cy="428628"/>
            <a:chOff x="6308408" y="2643654"/>
            <a:chExt cx="428628" cy="428628"/>
          </a:xfrm>
        </p:grpSpPr>
        <p:sp>
          <p:nvSpPr>
            <p:cNvPr id="208" name="137 Rectángulo">
              <a:extLst>
                <a:ext uri="{FF2B5EF4-FFF2-40B4-BE49-F238E27FC236}">
                  <a16:creationId xmlns:a16="http://schemas.microsoft.com/office/drawing/2014/main" id="{BC7D2B01-E3D9-734C-9240-0CEF2C5DE86F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44F6447E-80D5-8540-BE12-3B7A53541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977BC3E-5625-2C4A-1C6A-5CF773671CD7}"/>
              </a:ext>
            </a:extLst>
          </p:cNvPr>
          <p:cNvGrpSpPr/>
          <p:nvPr/>
        </p:nvGrpSpPr>
        <p:grpSpPr>
          <a:xfrm>
            <a:off x="2573392" y="2591616"/>
            <a:ext cx="3997216" cy="1674768"/>
            <a:chOff x="2123728" y="1622928"/>
            <a:chExt cx="3997216" cy="1674768"/>
          </a:xfrm>
        </p:grpSpPr>
        <p:grpSp>
          <p:nvGrpSpPr>
            <p:cNvPr id="2" name="4 Grupo"/>
            <p:cNvGrpSpPr/>
            <p:nvPr/>
          </p:nvGrpSpPr>
          <p:grpSpPr>
            <a:xfrm>
              <a:off x="4067944" y="2204864"/>
              <a:ext cx="428628" cy="428628"/>
              <a:chOff x="2071670" y="1714488"/>
              <a:chExt cx="428628" cy="428628"/>
            </a:xfrm>
          </p:grpSpPr>
          <p:sp>
            <p:nvSpPr>
              <p:cNvPr id="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" name="74 Grupo"/>
            <p:cNvGrpSpPr/>
            <p:nvPr/>
          </p:nvGrpSpPr>
          <p:grpSpPr>
            <a:xfrm>
              <a:off x="3219238" y="1776236"/>
              <a:ext cx="428628" cy="428628"/>
              <a:chOff x="785786" y="928670"/>
              <a:chExt cx="428628" cy="428628"/>
            </a:xfrm>
          </p:grpSpPr>
          <p:cxnSp>
            <p:nvCxnSpPr>
              <p:cNvPr id="6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" name="77 Grupo"/>
            <p:cNvGrpSpPr/>
            <p:nvPr/>
          </p:nvGrpSpPr>
          <p:grpSpPr>
            <a:xfrm>
              <a:off x="3219238" y="2633492"/>
              <a:ext cx="428628" cy="428628"/>
              <a:chOff x="785786" y="928670"/>
              <a:chExt cx="428628" cy="428628"/>
            </a:xfrm>
          </p:grpSpPr>
          <p:cxnSp>
            <p:nvCxnSpPr>
              <p:cNvPr id="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" name="107 Forma libre"/>
            <p:cNvSpPr/>
            <p:nvPr/>
          </p:nvSpPr>
          <p:spPr>
            <a:xfrm>
              <a:off x="3564765" y="1997009"/>
              <a:ext cx="503179" cy="267120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3564765" y="2561551"/>
              <a:ext cx="503179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/>
            <p:nvPr/>
          </p:nvCxnSpPr>
          <p:spPr>
            <a:xfrm flipV="1">
              <a:off x="2699792" y="1990550"/>
              <a:ext cx="590884" cy="645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/>
            <p:nvPr/>
          </p:nvCxnSpPr>
          <p:spPr>
            <a:xfrm>
              <a:off x="2699792" y="2847806"/>
              <a:ext cx="59088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>
              <a:stCxn id="3" idx="3"/>
              <a:endCxn id="27" idx="1"/>
            </p:cNvCxnSpPr>
            <p:nvPr/>
          </p:nvCxnSpPr>
          <p:spPr>
            <a:xfrm>
              <a:off x="4496572" y="2419178"/>
              <a:ext cx="435468" cy="8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2123728" y="242430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89 CuadroTexto"/>
            <p:cNvSpPr txBox="1"/>
            <p:nvPr/>
          </p:nvSpPr>
          <p:spPr>
            <a:xfrm>
              <a:off x="2123728" y="162292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4932040" y="2213859"/>
              <a:ext cx="428628" cy="428628"/>
              <a:chOff x="2500298" y="857232"/>
              <a:chExt cx="428628" cy="428628"/>
            </a:xfrm>
          </p:grpSpPr>
          <p:sp>
            <p:nvSpPr>
              <p:cNvPr id="27" name="195 Rectángulo"/>
              <p:cNvSpPr/>
              <p:nvPr/>
            </p:nvSpPr>
            <p:spPr>
              <a:xfrm>
                <a:off x="250029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8" name="196 Conector recto"/>
              <p:cNvCxnSpPr>
                <a:stCxn id="27" idx="1"/>
                <a:endCxn id="27" idx="3"/>
              </p:cNvCxnSpPr>
              <p:nvPr/>
            </p:nvCxnSpPr>
            <p:spPr>
              <a:xfrm rot="10800000" flipH="1">
                <a:off x="250029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197 Conector recto"/>
              <p:cNvCxnSpPr>
                <a:stCxn id="27" idx="0"/>
                <a:endCxn id="27" idx="2"/>
              </p:cNvCxnSpPr>
              <p:nvPr/>
            </p:nvCxnSpPr>
            <p:spPr>
              <a:xfrm rot="16200000" flipH="1">
                <a:off x="250029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98 Conector recto"/>
              <p:cNvCxnSpPr/>
              <p:nvPr/>
            </p:nvCxnSpPr>
            <p:spPr>
              <a:xfrm rot="5400000" flipH="1" flipV="1">
                <a:off x="2500298" y="857232"/>
                <a:ext cx="428628" cy="4286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114 Conector recto de flecha"/>
            <p:cNvCxnSpPr>
              <a:cxnSpLocks/>
              <a:stCxn id="27" idx="3"/>
            </p:cNvCxnSpPr>
            <p:nvPr/>
          </p:nvCxnSpPr>
          <p:spPr>
            <a:xfrm>
              <a:off x="5360668" y="2428173"/>
              <a:ext cx="4354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116 CuadroTexto"/>
            <p:cNvSpPr txBox="1"/>
            <p:nvPr/>
          </p:nvSpPr>
          <p:spPr>
            <a:xfrm>
              <a:off x="2976246" y="2928364"/>
              <a:ext cx="443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17 Conector recto de flecha"/>
            <p:cNvCxnSpPr/>
            <p:nvPr/>
          </p:nvCxnSpPr>
          <p:spPr>
            <a:xfrm>
              <a:off x="2199156" y="1990672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17 Conector recto de flecha"/>
            <p:cNvCxnSpPr/>
            <p:nvPr/>
          </p:nvCxnSpPr>
          <p:spPr>
            <a:xfrm>
              <a:off x="2199156" y="285075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116 CuadroTexto"/>
            <p:cNvSpPr txBox="1"/>
            <p:nvPr/>
          </p:nvSpPr>
          <p:spPr>
            <a:xfrm>
              <a:off x="5808176" y="2235410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116 CuadroTexto">
              <a:extLst>
                <a:ext uri="{FF2B5EF4-FFF2-40B4-BE49-F238E27FC236}">
                  <a16:creationId xmlns:a16="http://schemas.microsoft.com/office/drawing/2014/main" id="{97179852-BBA0-FB45-03BB-028FB9CF7714}"/>
                </a:ext>
              </a:extLst>
            </p:cNvPr>
            <p:cNvSpPr txBox="1"/>
            <p:nvPr/>
          </p:nvSpPr>
          <p:spPr>
            <a:xfrm>
              <a:off x="2965019" y="21190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7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>
            <a:extLst>
              <a:ext uri="{FF2B5EF4-FFF2-40B4-BE49-F238E27FC236}">
                <a16:creationId xmlns:a16="http://schemas.microsoft.com/office/drawing/2014/main" id="{3DF84D0D-62A3-E44E-9F6E-980CE20AE204}"/>
              </a:ext>
            </a:extLst>
          </p:cNvPr>
          <p:cNvGrpSpPr/>
          <p:nvPr/>
        </p:nvGrpSpPr>
        <p:grpSpPr>
          <a:xfrm>
            <a:off x="3600400" y="1820307"/>
            <a:ext cx="428628" cy="428628"/>
            <a:chOff x="2071670" y="1714488"/>
            <a:chExt cx="428628" cy="428628"/>
          </a:xfrm>
        </p:grpSpPr>
        <p:sp>
          <p:nvSpPr>
            <p:cNvPr id="3" name="5 Rectángulo">
              <a:extLst>
                <a:ext uri="{FF2B5EF4-FFF2-40B4-BE49-F238E27FC236}">
                  <a16:creationId xmlns:a16="http://schemas.microsoft.com/office/drawing/2014/main" id="{4FB6ABB6-46BA-3341-AF32-30D63CF5DA1E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75F80EA-D969-0547-AF5D-9EB86A80F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>
            <a:extLst>
              <a:ext uri="{FF2B5EF4-FFF2-40B4-BE49-F238E27FC236}">
                <a16:creationId xmlns:a16="http://schemas.microsoft.com/office/drawing/2014/main" id="{6D3DFA65-14F5-C74E-9327-C676658A588F}"/>
              </a:ext>
            </a:extLst>
          </p:cNvPr>
          <p:cNvGrpSpPr/>
          <p:nvPr/>
        </p:nvGrpSpPr>
        <p:grpSpPr>
          <a:xfrm>
            <a:off x="2828988" y="1391679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>
              <a:extLst>
                <a:ext uri="{FF2B5EF4-FFF2-40B4-BE49-F238E27FC236}">
                  <a16:creationId xmlns:a16="http://schemas.microsoft.com/office/drawing/2014/main" id="{9990EBEE-4B74-BF48-B0D7-8CBF8C4CEC72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>
              <a:extLst>
                <a:ext uri="{FF2B5EF4-FFF2-40B4-BE49-F238E27FC236}">
                  <a16:creationId xmlns:a16="http://schemas.microsoft.com/office/drawing/2014/main" id="{AB6496AE-8EE1-944F-81E0-011F6C20D851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>
            <a:extLst>
              <a:ext uri="{FF2B5EF4-FFF2-40B4-BE49-F238E27FC236}">
                <a16:creationId xmlns:a16="http://schemas.microsoft.com/office/drawing/2014/main" id="{CA6544D7-60D6-2348-BCB7-FF42B8C05D95}"/>
              </a:ext>
            </a:extLst>
          </p:cNvPr>
          <p:cNvGrpSpPr/>
          <p:nvPr/>
        </p:nvGrpSpPr>
        <p:grpSpPr>
          <a:xfrm>
            <a:off x="2828988" y="2248935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>
              <a:extLst>
                <a:ext uri="{FF2B5EF4-FFF2-40B4-BE49-F238E27FC236}">
                  <a16:creationId xmlns:a16="http://schemas.microsoft.com/office/drawing/2014/main" id="{E3D81B25-1747-C94C-B624-41CD14C604B4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>
              <a:extLst>
                <a:ext uri="{FF2B5EF4-FFF2-40B4-BE49-F238E27FC236}">
                  <a16:creationId xmlns:a16="http://schemas.microsoft.com/office/drawing/2014/main" id="{35CFA777-B845-044A-86D2-B7B136D377E8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>
            <a:extLst>
              <a:ext uri="{FF2B5EF4-FFF2-40B4-BE49-F238E27FC236}">
                <a16:creationId xmlns:a16="http://schemas.microsoft.com/office/drawing/2014/main" id="{6C6A0BEE-9467-BB49-AEF7-BCDC5EA85B74}"/>
              </a:ext>
            </a:extLst>
          </p:cNvPr>
          <p:cNvGrpSpPr/>
          <p:nvPr/>
        </p:nvGrpSpPr>
        <p:grpSpPr>
          <a:xfrm>
            <a:off x="2828988" y="1820307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>
              <a:extLst>
                <a:ext uri="{FF2B5EF4-FFF2-40B4-BE49-F238E27FC236}">
                  <a16:creationId xmlns:a16="http://schemas.microsoft.com/office/drawing/2014/main" id="{9DC9DACC-00CF-3143-8F0C-8850A343D8A1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>
              <a:extLst>
                <a:ext uri="{FF2B5EF4-FFF2-40B4-BE49-F238E27FC236}">
                  <a16:creationId xmlns:a16="http://schemas.microsoft.com/office/drawing/2014/main" id="{8B933683-5CEB-894B-BD67-515488A8326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>
            <a:extLst>
              <a:ext uri="{FF2B5EF4-FFF2-40B4-BE49-F238E27FC236}">
                <a16:creationId xmlns:a16="http://schemas.microsoft.com/office/drawing/2014/main" id="{ACD316B0-3CAF-0545-B4CB-2170E534CD9F}"/>
              </a:ext>
            </a:extLst>
          </p:cNvPr>
          <p:cNvSpPr txBox="1"/>
          <p:nvPr/>
        </p:nvSpPr>
        <p:spPr>
          <a:xfrm>
            <a:off x="1334194" y="211575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>
            <a:extLst>
              <a:ext uri="{FF2B5EF4-FFF2-40B4-BE49-F238E27FC236}">
                <a16:creationId xmlns:a16="http://schemas.microsoft.com/office/drawing/2014/main" id="{C8B3D564-5688-3C48-B378-F3350B376805}"/>
              </a:ext>
            </a:extLst>
          </p:cNvPr>
          <p:cNvCxnSpPr>
            <a:endCxn id="3" idx="1"/>
          </p:cNvCxnSpPr>
          <p:nvPr/>
        </p:nvCxnSpPr>
        <p:spPr>
          <a:xfrm>
            <a:off x="3186178" y="20346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>
            <a:extLst>
              <a:ext uri="{FF2B5EF4-FFF2-40B4-BE49-F238E27FC236}">
                <a16:creationId xmlns:a16="http://schemas.microsoft.com/office/drawing/2014/main" id="{318B537E-D51F-7043-990C-F210B9F37C3D}"/>
              </a:ext>
            </a:extLst>
          </p:cNvPr>
          <p:cNvSpPr/>
          <p:nvPr/>
        </p:nvSpPr>
        <p:spPr>
          <a:xfrm>
            <a:off x="3174515" y="16124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>
            <a:extLst>
              <a:ext uri="{FF2B5EF4-FFF2-40B4-BE49-F238E27FC236}">
                <a16:creationId xmlns:a16="http://schemas.microsoft.com/office/drawing/2014/main" id="{3E1CD338-96E9-F44B-A1FE-4407C69DF426}"/>
              </a:ext>
            </a:extLst>
          </p:cNvPr>
          <p:cNvSpPr/>
          <p:nvPr/>
        </p:nvSpPr>
        <p:spPr>
          <a:xfrm>
            <a:off x="3174515" y="21769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>
            <a:extLst>
              <a:ext uri="{FF2B5EF4-FFF2-40B4-BE49-F238E27FC236}">
                <a16:creationId xmlns:a16="http://schemas.microsoft.com/office/drawing/2014/main" id="{B84DEAD6-768B-694D-9F41-8E8BA715B55E}"/>
              </a:ext>
            </a:extLst>
          </p:cNvPr>
          <p:cNvCxnSpPr>
            <a:endCxn id="7" idx="2"/>
          </p:cNvCxnSpPr>
          <p:nvPr/>
        </p:nvCxnSpPr>
        <p:spPr>
          <a:xfrm>
            <a:off x="2588868" y="16059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>
            <a:extLst>
              <a:ext uri="{FF2B5EF4-FFF2-40B4-BE49-F238E27FC236}">
                <a16:creationId xmlns:a16="http://schemas.microsoft.com/office/drawing/2014/main" id="{3C77C176-DECA-054B-85FD-02ADBC3EA499}"/>
              </a:ext>
            </a:extLst>
          </p:cNvPr>
          <p:cNvCxnSpPr>
            <a:endCxn id="13" idx="2"/>
          </p:cNvCxnSpPr>
          <p:nvPr/>
        </p:nvCxnSpPr>
        <p:spPr>
          <a:xfrm>
            <a:off x="2588868" y="20346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>
            <a:extLst>
              <a:ext uri="{FF2B5EF4-FFF2-40B4-BE49-F238E27FC236}">
                <a16:creationId xmlns:a16="http://schemas.microsoft.com/office/drawing/2014/main" id="{1D03CE0D-C0DD-3342-9B50-1F843FAFB8B8}"/>
              </a:ext>
            </a:extLst>
          </p:cNvPr>
          <p:cNvCxnSpPr>
            <a:endCxn id="10" idx="2"/>
          </p:cNvCxnSpPr>
          <p:nvPr/>
        </p:nvCxnSpPr>
        <p:spPr>
          <a:xfrm>
            <a:off x="2588868" y="24632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>
            <a:extLst>
              <a:ext uri="{FF2B5EF4-FFF2-40B4-BE49-F238E27FC236}">
                <a16:creationId xmlns:a16="http://schemas.microsoft.com/office/drawing/2014/main" id="{D1E891CC-72C1-4341-92C8-55F65B648E25}"/>
              </a:ext>
            </a:extLst>
          </p:cNvPr>
          <p:cNvCxnSpPr/>
          <p:nvPr/>
        </p:nvCxnSpPr>
        <p:spPr>
          <a:xfrm>
            <a:off x="4029028" y="20346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>
            <a:extLst>
              <a:ext uri="{FF2B5EF4-FFF2-40B4-BE49-F238E27FC236}">
                <a16:creationId xmlns:a16="http://schemas.microsoft.com/office/drawing/2014/main" id="{84AF8E1D-DA1F-524B-B6F5-1B36F0151499}"/>
              </a:ext>
            </a:extLst>
          </p:cNvPr>
          <p:cNvSpPr txBox="1"/>
          <p:nvPr/>
        </p:nvSpPr>
        <p:spPr>
          <a:xfrm>
            <a:off x="1425566" y="25443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>
            <a:extLst>
              <a:ext uri="{FF2B5EF4-FFF2-40B4-BE49-F238E27FC236}">
                <a16:creationId xmlns:a16="http://schemas.microsoft.com/office/drawing/2014/main" id="{AA456E07-60F0-A742-AD0C-1A42B6759288}"/>
              </a:ext>
            </a:extLst>
          </p:cNvPr>
          <p:cNvSpPr txBox="1"/>
          <p:nvPr/>
        </p:nvSpPr>
        <p:spPr>
          <a:xfrm>
            <a:off x="1432578" y="29137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>
            <a:extLst>
              <a:ext uri="{FF2B5EF4-FFF2-40B4-BE49-F238E27FC236}">
                <a16:creationId xmlns:a16="http://schemas.microsoft.com/office/drawing/2014/main" id="{97BEC08C-A5BA-8D46-871D-BFC678C1D7E3}"/>
              </a:ext>
            </a:extLst>
          </p:cNvPr>
          <p:cNvGrpSpPr/>
          <p:nvPr/>
        </p:nvGrpSpPr>
        <p:grpSpPr>
          <a:xfrm>
            <a:off x="3600400" y="3264458"/>
            <a:ext cx="428628" cy="428628"/>
            <a:chOff x="2071670" y="1714488"/>
            <a:chExt cx="428628" cy="428628"/>
          </a:xfrm>
        </p:grpSpPr>
        <p:sp>
          <p:nvSpPr>
            <p:cNvPr id="33" name="5 Rectángulo">
              <a:extLst>
                <a:ext uri="{FF2B5EF4-FFF2-40B4-BE49-F238E27FC236}">
                  <a16:creationId xmlns:a16="http://schemas.microsoft.com/office/drawing/2014/main" id="{E8EEA91A-D0A7-9341-97F2-606158E88A68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405664B-EC00-734D-B8DC-7F092FACB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>
            <a:extLst>
              <a:ext uri="{FF2B5EF4-FFF2-40B4-BE49-F238E27FC236}">
                <a16:creationId xmlns:a16="http://schemas.microsoft.com/office/drawing/2014/main" id="{E4AE361C-B3D5-3243-9243-56BEDDC2E884}"/>
              </a:ext>
            </a:extLst>
          </p:cNvPr>
          <p:cNvGrpSpPr/>
          <p:nvPr/>
        </p:nvGrpSpPr>
        <p:grpSpPr>
          <a:xfrm>
            <a:off x="2828988" y="2835830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>
              <a:extLst>
                <a:ext uri="{FF2B5EF4-FFF2-40B4-BE49-F238E27FC236}">
                  <a16:creationId xmlns:a16="http://schemas.microsoft.com/office/drawing/2014/main" id="{E41A6DEB-AA07-DF43-9ACD-BAEC724116D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>
              <a:extLst>
                <a:ext uri="{FF2B5EF4-FFF2-40B4-BE49-F238E27FC236}">
                  <a16:creationId xmlns:a16="http://schemas.microsoft.com/office/drawing/2014/main" id="{36621E18-13B6-F449-96AB-E22C8F1BE382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>
            <a:extLst>
              <a:ext uri="{FF2B5EF4-FFF2-40B4-BE49-F238E27FC236}">
                <a16:creationId xmlns:a16="http://schemas.microsoft.com/office/drawing/2014/main" id="{420B6FC3-B73B-FB4F-8087-0745C62DCCA9}"/>
              </a:ext>
            </a:extLst>
          </p:cNvPr>
          <p:cNvGrpSpPr/>
          <p:nvPr/>
        </p:nvGrpSpPr>
        <p:grpSpPr>
          <a:xfrm>
            <a:off x="2828988" y="3693086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>
              <a:extLst>
                <a:ext uri="{FF2B5EF4-FFF2-40B4-BE49-F238E27FC236}">
                  <a16:creationId xmlns:a16="http://schemas.microsoft.com/office/drawing/2014/main" id="{09AE95D6-DD69-8649-98F8-7D6E2E114E9E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>
              <a:extLst>
                <a:ext uri="{FF2B5EF4-FFF2-40B4-BE49-F238E27FC236}">
                  <a16:creationId xmlns:a16="http://schemas.microsoft.com/office/drawing/2014/main" id="{62826F35-B3B1-1A42-8960-B5567C5F520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>
            <a:extLst>
              <a:ext uri="{FF2B5EF4-FFF2-40B4-BE49-F238E27FC236}">
                <a16:creationId xmlns:a16="http://schemas.microsoft.com/office/drawing/2014/main" id="{BE5B4C30-B188-7746-81CE-578994707372}"/>
              </a:ext>
            </a:extLst>
          </p:cNvPr>
          <p:cNvGrpSpPr/>
          <p:nvPr/>
        </p:nvGrpSpPr>
        <p:grpSpPr>
          <a:xfrm>
            <a:off x="2828988" y="3264458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>
              <a:extLst>
                <a:ext uri="{FF2B5EF4-FFF2-40B4-BE49-F238E27FC236}">
                  <a16:creationId xmlns:a16="http://schemas.microsoft.com/office/drawing/2014/main" id="{EE5C21D2-0C43-DA47-BD87-3456B398C28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>
              <a:extLst>
                <a:ext uri="{FF2B5EF4-FFF2-40B4-BE49-F238E27FC236}">
                  <a16:creationId xmlns:a16="http://schemas.microsoft.com/office/drawing/2014/main" id="{2C3F29DC-E49E-F04B-A5E8-630CDD8F411E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>
            <a:extLst>
              <a:ext uri="{FF2B5EF4-FFF2-40B4-BE49-F238E27FC236}">
                <a16:creationId xmlns:a16="http://schemas.microsoft.com/office/drawing/2014/main" id="{32B813C3-127D-0A44-80C1-ED4738D209C0}"/>
              </a:ext>
            </a:extLst>
          </p:cNvPr>
          <p:cNvCxnSpPr>
            <a:endCxn id="33" idx="1"/>
          </p:cNvCxnSpPr>
          <p:nvPr/>
        </p:nvCxnSpPr>
        <p:spPr>
          <a:xfrm>
            <a:off x="3186178" y="347877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>
            <a:extLst>
              <a:ext uri="{FF2B5EF4-FFF2-40B4-BE49-F238E27FC236}">
                <a16:creationId xmlns:a16="http://schemas.microsoft.com/office/drawing/2014/main" id="{2B999161-F299-9A42-B639-1CDAE528F8E7}"/>
              </a:ext>
            </a:extLst>
          </p:cNvPr>
          <p:cNvSpPr/>
          <p:nvPr/>
        </p:nvSpPr>
        <p:spPr>
          <a:xfrm>
            <a:off x="3174515" y="305660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>
            <a:extLst>
              <a:ext uri="{FF2B5EF4-FFF2-40B4-BE49-F238E27FC236}">
                <a16:creationId xmlns:a16="http://schemas.microsoft.com/office/drawing/2014/main" id="{B63FD366-7746-0242-B572-163D02A0E5AA}"/>
              </a:ext>
            </a:extLst>
          </p:cNvPr>
          <p:cNvSpPr/>
          <p:nvPr/>
        </p:nvSpPr>
        <p:spPr>
          <a:xfrm>
            <a:off x="3174515" y="362114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>
            <a:extLst>
              <a:ext uri="{FF2B5EF4-FFF2-40B4-BE49-F238E27FC236}">
                <a16:creationId xmlns:a16="http://schemas.microsoft.com/office/drawing/2014/main" id="{5A4348B4-314E-4244-BC96-39305AAE27A0}"/>
              </a:ext>
            </a:extLst>
          </p:cNvPr>
          <p:cNvCxnSpPr>
            <a:endCxn id="37" idx="2"/>
          </p:cNvCxnSpPr>
          <p:nvPr/>
        </p:nvCxnSpPr>
        <p:spPr>
          <a:xfrm>
            <a:off x="2588868" y="305014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>
            <a:extLst>
              <a:ext uri="{FF2B5EF4-FFF2-40B4-BE49-F238E27FC236}">
                <a16:creationId xmlns:a16="http://schemas.microsoft.com/office/drawing/2014/main" id="{0CBFC0CE-A761-B541-B13A-C117AD3097B5}"/>
              </a:ext>
            </a:extLst>
          </p:cNvPr>
          <p:cNvCxnSpPr>
            <a:endCxn id="43" idx="2"/>
          </p:cNvCxnSpPr>
          <p:nvPr/>
        </p:nvCxnSpPr>
        <p:spPr>
          <a:xfrm>
            <a:off x="2588868" y="347877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>
            <a:extLst>
              <a:ext uri="{FF2B5EF4-FFF2-40B4-BE49-F238E27FC236}">
                <a16:creationId xmlns:a16="http://schemas.microsoft.com/office/drawing/2014/main" id="{DA4E1247-DF91-FB4A-B221-98B687607EB6}"/>
              </a:ext>
            </a:extLst>
          </p:cNvPr>
          <p:cNvCxnSpPr>
            <a:endCxn id="40" idx="2"/>
          </p:cNvCxnSpPr>
          <p:nvPr/>
        </p:nvCxnSpPr>
        <p:spPr>
          <a:xfrm>
            <a:off x="2588868" y="390739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>
            <a:extLst>
              <a:ext uri="{FF2B5EF4-FFF2-40B4-BE49-F238E27FC236}">
                <a16:creationId xmlns:a16="http://schemas.microsoft.com/office/drawing/2014/main" id="{4ADE88A7-3D4D-B347-A5D9-76CA4209466F}"/>
              </a:ext>
            </a:extLst>
          </p:cNvPr>
          <p:cNvCxnSpPr/>
          <p:nvPr/>
        </p:nvCxnSpPr>
        <p:spPr>
          <a:xfrm>
            <a:off x="4029028" y="347877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>
            <a:extLst>
              <a:ext uri="{FF2B5EF4-FFF2-40B4-BE49-F238E27FC236}">
                <a16:creationId xmlns:a16="http://schemas.microsoft.com/office/drawing/2014/main" id="{D0D4FE87-9C3E-A446-AFD2-A0640696518B}"/>
              </a:ext>
            </a:extLst>
          </p:cNvPr>
          <p:cNvCxnSpPr>
            <a:stCxn id="14" idx="3"/>
          </p:cNvCxnSpPr>
          <p:nvPr/>
        </p:nvCxnSpPr>
        <p:spPr>
          <a:xfrm flipV="1">
            <a:off x="1808745" y="1605993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>
            <a:extLst>
              <a:ext uri="{FF2B5EF4-FFF2-40B4-BE49-F238E27FC236}">
                <a16:creationId xmlns:a16="http://schemas.microsoft.com/office/drawing/2014/main" id="{A5CF8915-3489-FE40-91D6-5C5DEB6F294F}"/>
              </a:ext>
            </a:extLst>
          </p:cNvPr>
          <p:cNvCxnSpPr>
            <a:stCxn id="14" idx="3"/>
          </p:cNvCxnSpPr>
          <p:nvPr/>
        </p:nvCxnSpPr>
        <p:spPr>
          <a:xfrm>
            <a:off x="1808745" y="2300416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>
            <a:extLst>
              <a:ext uri="{FF2B5EF4-FFF2-40B4-BE49-F238E27FC236}">
                <a16:creationId xmlns:a16="http://schemas.microsoft.com/office/drawing/2014/main" id="{421F5313-2ABF-2C4B-A9BF-3CCF120AAE09}"/>
              </a:ext>
            </a:extLst>
          </p:cNvPr>
          <p:cNvCxnSpPr>
            <a:stCxn id="22" idx="3"/>
          </p:cNvCxnSpPr>
          <p:nvPr/>
        </p:nvCxnSpPr>
        <p:spPr>
          <a:xfrm flipV="1">
            <a:off x="1789768" y="2034621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>
            <a:extLst>
              <a:ext uri="{FF2B5EF4-FFF2-40B4-BE49-F238E27FC236}">
                <a16:creationId xmlns:a16="http://schemas.microsoft.com/office/drawing/2014/main" id="{55594E12-77C3-1241-92EA-035BF52CD622}"/>
              </a:ext>
            </a:extLst>
          </p:cNvPr>
          <p:cNvCxnSpPr>
            <a:stCxn id="22" idx="3"/>
          </p:cNvCxnSpPr>
          <p:nvPr/>
        </p:nvCxnSpPr>
        <p:spPr>
          <a:xfrm>
            <a:off x="1789768" y="2729044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>
            <a:extLst>
              <a:ext uri="{FF2B5EF4-FFF2-40B4-BE49-F238E27FC236}">
                <a16:creationId xmlns:a16="http://schemas.microsoft.com/office/drawing/2014/main" id="{0C68D931-7120-5640-A111-D75950E3052E}"/>
              </a:ext>
            </a:extLst>
          </p:cNvPr>
          <p:cNvCxnSpPr>
            <a:stCxn id="23" idx="3"/>
          </p:cNvCxnSpPr>
          <p:nvPr/>
        </p:nvCxnSpPr>
        <p:spPr>
          <a:xfrm>
            <a:off x="1796780" y="3098376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>
            <a:extLst>
              <a:ext uri="{FF2B5EF4-FFF2-40B4-BE49-F238E27FC236}">
                <a16:creationId xmlns:a16="http://schemas.microsoft.com/office/drawing/2014/main" id="{35BBB96A-F090-0541-8A6B-046A3A91D095}"/>
              </a:ext>
            </a:extLst>
          </p:cNvPr>
          <p:cNvCxnSpPr>
            <a:stCxn id="23" idx="3"/>
          </p:cNvCxnSpPr>
          <p:nvPr/>
        </p:nvCxnSpPr>
        <p:spPr>
          <a:xfrm flipV="1">
            <a:off x="1796780" y="2463242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74 Grupo">
            <a:extLst>
              <a:ext uri="{FF2B5EF4-FFF2-40B4-BE49-F238E27FC236}">
                <a16:creationId xmlns:a16="http://schemas.microsoft.com/office/drawing/2014/main" id="{0EACED9B-1D8E-2E47-922B-A0281FF9B480}"/>
              </a:ext>
            </a:extLst>
          </p:cNvPr>
          <p:cNvGrpSpPr/>
          <p:nvPr/>
        </p:nvGrpSpPr>
        <p:grpSpPr>
          <a:xfrm>
            <a:off x="5364088" y="2231741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>
              <a:extLst>
                <a:ext uri="{FF2B5EF4-FFF2-40B4-BE49-F238E27FC236}">
                  <a16:creationId xmlns:a16="http://schemas.microsoft.com/office/drawing/2014/main" id="{17AB6766-381B-784C-8CF1-6DAAD1C7E31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>
              <a:extLst>
                <a:ext uri="{FF2B5EF4-FFF2-40B4-BE49-F238E27FC236}">
                  <a16:creationId xmlns:a16="http://schemas.microsoft.com/office/drawing/2014/main" id="{916BC7F2-1C33-904A-935E-984C5422D197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>
            <a:extLst>
              <a:ext uri="{FF2B5EF4-FFF2-40B4-BE49-F238E27FC236}">
                <a16:creationId xmlns:a16="http://schemas.microsoft.com/office/drawing/2014/main" id="{92E3BEDB-BBA0-574B-9090-271427140D4C}"/>
              </a:ext>
            </a:extLst>
          </p:cNvPr>
          <p:cNvGrpSpPr/>
          <p:nvPr/>
        </p:nvGrpSpPr>
        <p:grpSpPr>
          <a:xfrm>
            <a:off x="5364088" y="2852936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>
              <a:extLst>
                <a:ext uri="{FF2B5EF4-FFF2-40B4-BE49-F238E27FC236}">
                  <a16:creationId xmlns:a16="http://schemas.microsoft.com/office/drawing/2014/main" id="{C1EBB71E-9280-684B-B544-60C5BE00AF8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>
              <a:extLst>
                <a:ext uri="{FF2B5EF4-FFF2-40B4-BE49-F238E27FC236}">
                  <a16:creationId xmlns:a16="http://schemas.microsoft.com/office/drawing/2014/main" id="{28B710B8-11B9-0B40-893D-E1EE6CDC782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107 Forma libre">
            <a:extLst>
              <a:ext uri="{FF2B5EF4-FFF2-40B4-BE49-F238E27FC236}">
                <a16:creationId xmlns:a16="http://schemas.microsoft.com/office/drawing/2014/main" id="{AB2141E7-BB71-DB42-9251-CADC37C18D3D}"/>
              </a:ext>
            </a:extLst>
          </p:cNvPr>
          <p:cNvSpPr/>
          <p:nvPr/>
        </p:nvSpPr>
        <p:spPr>
          <a:xfrm>
            <a:off x="5718168" y="2441828"/>
            <a:ext cx="487552" cy="19103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>
            <a:extLst>
              <a:ext uri="{FF2B5EF4-FFF2-40B4-BE49-F238E27FC236}">
                <a16:creationId xmlns:a16="http://schemas.microsoft.com/office/drawing/2014/main" id="{EFA3F052-9BA5-D34A-8E6F-BD0FBAC05137}"/>
              </a:ext>
            </a:extLst>
          </p:cNvPr>
          <p:cNvSpPr/>
          <p:nvPr/>
        </p:nvSpPr>
        <p:spPr>
          <a:xfrm>
            <a:off x="5726067" y="2870456"/>
            <a:ext cx="479653" cy="19103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>
            <a:extLst>
              <a:ext uri="{FF2B5EF4-FFF2-40B4-BE49-F238E27FC236}">
                <a16:creationId xmlns:a16="http://schemas.microsoft.com/office/drawing/2014/main" id="{D7894672-6047-DB41-9F3E-AD02172E9095}"/>
              </a:ext>
            </a:extLst>
          </p:cNvPr>
          <p:cNvCxnSpPr/>
          <p:nvPr/>
        </p:nvCxnSpPr>
        <p:spPr>
          <a:xfrm>
            <a:off x="5078336" y="243686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>
            <a:extLst>
              <a:ext uri="{FF2B5EF4-FFF2-40B4-BE49-F238E27FC236}">
                <a16:creationId xmlns:a16="http://schemas.microsoft.com/office/drawing/2014/main" id="{09135C0D-FB52-3645-A720-1CFFE8AEB59F}"/>
              </a:ext>
            </a:extLst>
          </p:cNvPr>
          <p:cNvCxnSpPr/>
          <p:nvPr/>
        </p:nvCxnSpPr>
        <p:spPr>
          <a:xfrm>
            <a:off x="5078336" y="305660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>
            <a:extLst>
              <a:ext uri="{FF2B5EF4-FFF2-40B4-BE49-F238E27FC236}">
                <a16:creationId xmlns:a16="http://schemas.microsoft.com/office/drawing/2014/main" id="{EDB09BDA-3A0B-EA40-A138-242B54C8418A}"/>
              </a:ext>
            </a:extLst>
          </p:cNvPr>
          <p:cNvCxnSpPr>
            <a:cxnSpLocks/>
          </p:cNvCxnSpPr>
          <p:nvPr/>
        </p:nvCxnSpPr>
        <p:spPr>
          <a:xfrm flipV="1">
            <a:off x="6636841" y="2765322"/>
            <a:ext cx="2004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>
            <a:extLst>
              <a:ext uri="{FF2B5EF4-FFF2-40B4-BE49-F238E27FC236}">
                <a16:creationId xmlns:a16="http://schemas.microsoft.com/office/drawing/2014/main" id="{3860BFFD-3B2E-0541-9F32-92561A20AB00}"/>
              </a:ext>
            </a:extLst>
          </p:cNvPr>
          <p:cNvSpPr/>
          <p:nvPr/>
        </p:nvSpPr>
        <p:spPr>
          <a:xfrm>
            <a:off x="4682680" y="2037667"/>
            <a:ext cx="401236" cy="3992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>
            <a:extLst>
              <a:ext uri="{FF2B5EF4-FFF2-40B4-BE49-F238E27FC236}">
                <a16:creationId xmlns:a16="http://schemas.microsoft.com/office/drawing/2014/main" id="{B3879993-7504-8A47-A77F-62D30E59E242}"/>
              </a:ext>
            </a:extLst>
          </p:cNvPr>
          <p:cNvSpPr/>
          <p:nvPr/>
        </p:nvSpPr>
        <p:spPr>
          <a:xfrm>
            <a:off x="4672513" y="3056602"/>
            <a:ext cx="405823" cy="427300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>
            <a:extLst>
              <a:ext uri="{FF2B5EF4-FFF2-40B4-BE49-F238E27FC236}">
                <a16:creationId xmlns:a16="http://schemas.microsoft.com/office/drawing/2014/main" id="{D7A269C1-4B73-D140-8D5C-CB253BA413F9}"/>
              </a:ext>
            </a:extLst>
          </p:cNvPr>
          <p:cNvSpPr txBox="1"/>
          <p:nvPr/>
        </p:nvSpPr>
        <p:spPr>
          <a:xfrm>
            <a:off x="7586419" y="2544205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>
            <a:extLst>
              <a:ext uri="{FF2B5EF4-FFF2-40B4-BE49-F238E27FC236}">
                <a16:creationId xmlns:a16="http://schemas.microsoft.com/office/drawing/2014/main" id="{2CDEEC85-AE21-4B45-BB31-D9369666F9C8}"/>
              </a:ext>
            </a:extLst>
          </p:cNvPr>
          <p:cNvCxnSpPr/>
          <p:nvPr/>
        </p:nvCxnSpPr>
        <p:spPr>
          <a:xfrm flipV="1">
            <a:off x="7266981" y="2763042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grupar 142">
            <a:extLst>
              <a:ext uri="{FF2B5EF4-FFF2-40B4-BE49-F238E27FC236}">
                <a16:creationId xmlns:a16="http://schemas.microsoft.com/office/drawing/2014/main" id="{897E3543-417A-7644-9BA6-22B4CF0BB266}"/>
              </a:ext>
            </a:extLst>
          </p:cNvPr>
          <p:cNvGrpSpPr/>
          <p:nvPr/>
        </p:nvGrpSpPr>
        <p:grpSpPr>
          <a:xfrm>
            <a:off x="4246179" y="3266387"/>
            <a:ext cx="428628" cy="428628"/>
            <a:chOff x="2500298" y="857232"/>
            <a:chExt cx="428628" cy="428628"/>
          </a:xfrm>
        </p:grpSpPr>
        <p:sp>
          <p:nvSpPr>
            <p:cNvPr id="98" name="195 Rectángulo">
              <a:extLst>
                <a:ext uri="{FF2B5EF4-FFF2-40B4-BE49-F238E27FC236}">
                  <a16:creationId xmlns:a16="http://schemas.microsoft.com/office/drawing/2014/main" id="{546F3DF8-FB47-0242-A3D0-526D8D3DC3E4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9" name="196 Conector recto">
              <a:extLst>
                <a:ext uri="{FF2B5EF4-FFF2-40B4-BE49-F238E27FC236}">
                  <a16:creationId xmlns:a16="http://schemas.microsoft.com/office/drawing/2014/main" id="{44C73713-97C9-0C4C-B4E6-A09622BDAB03}"/>
                </a:ext>
              </a:extLst>
            </p:cNvPr>
            <p:cNvCxnSpPr>
              <a:stCxn id="98" idx="1"/>
              <a:endCxn id="98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197 Conector recto">
              <a:extLst>
                <a:ext uri="{FF2B5EF4-FFF2-40B4-BE49-F238E27FC236}">
                  <a16:creationId xmlns:a16="http://schemas.microsoft.com/office/drawing/2014/main" id="{F3E57B31-691E-F147-9EC8-9E650E226A84}"/>
                </a:ext>
              </a:extLst>
            </p:cNvPr>
            <p:cNvCxnSpPr>
              <a:stCxn id="98" idx="0"/>
              <a:endCxn id="98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98 Conector recto">
              <a:extLst>
                <a:ext uri="{FF2B5EF4-FFF2-40B4-BE49-F238E27FC236}">
                  <a16:creationId xmlns:a16="http://schemas.microsoft.com/office/drawing/2014/main" id="{5AF17312-080D-9C42-B65B-EF3A88F7189E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42">
            <a:extLst>
              <a:ext uri="{FF2B5EF4-FFF2-40B4-BE49-F238E27FC236}">
                <a16:creationId xmlns:a16="http://schemas.microsoft.com/office/drawing/2014/main" id="{5B3EF80E-0BC5-5F46-8815-F47ACD7334DA}"/>
              </a:ext>
            </a:extLst>
          </p:cNvPr>
          <p:cNvGrpSpPr/>
          <p:nvPr/>
        </p:nvGrpSpPr>
        <p:grpSpPr>
          <a:xfrm>
            <a:off x="4250752" y="1822847"/>
            <a:ext cx="428628" cy="428628"/>
            <a:chOff x="2500298" y="857232"/>
            <a:chExt cx="428628" cy="428628"/>
          </a:xfrm>
        </p:grpSpPr>
        <p:sp>
          <p:nvSpPr>
            <p:cNvPr id="103" name="195 Rectángulo">
              <a:extLst>
                <a:ext uri="{FF2B5EF4-FFF2-40B4-BE49-F238E27FC236}">
                  <a16:creationId xmlns:a16="http://schemas.microsoft.com/office/drawing/2014/main" id="{B420FA4D-87EE-2D48-92D5-6BA6192E69B7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4" name="196 Conector recto">
              <a:extLst>
                <a:ext uri="{FF2B5EF4-FFF2-40B4-BE49-F238E27FC236}">
                  <a16:creationId xmlns:a16="http://schemas.microsoft.com/office/drawing/2014/main" id="{3B367CE7-8FE5-0D4E-81AC-AD5EFEC28DC0}"/>
                </a:ext>
              </a:extLst>
            </p:cNvPr>
            <p:cNvCxnSpPr>
              <a:stCxn id="103" idx="1"/>
              <a:endCxn id="103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97 Conector recto">
              <a:extLst>
                <a:ext uri="{FF2B5EF4-FFF2-40B4-BE49-F238E27FC236}">
                  <a16:creationId xmlns:a16="http://schemas.microsoft.com/office/drawing/2014/main" id="{20B75993-C7B1-6748-8E97-F669A2691D3B}"/>
                </a:ext>
              </a:extLst>
            </p:cNvPr>
            <p:cNvCxnSpPr>
              <a:stCxn id="103" idx="0"/>
              <a:endCxn id="103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98 Conector recto">
              <a:extLst>
                <a:ext uri="{FF2B5EF4-FFF2-40B4-BE49-F238E27FC236}">
                  <a16:creationId xmlns:a16="http://schemas.microsoft.com/office/drawing/2014/main" id="{917A37B9-4935-A346-B672-C83BA815314F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CE97AEFB-7056-B74A-B74F-01D5CE6DBB64}"/>
              </a:ext>
            </a:extLst>
          </p:cNvPr>
          <p:cNvGrpSpPr/>
          <p:nvPr/>
        </p:nvGrpSpPr>
        <p:grpSpPr>
          <a:xfrm>
            <a:off x="6208213" y="2551099"/>
            <a:ext cx="428628" cy="428628"/>
            <a:chOff x="6308408" y="2643654"/>
            <a:chExt cx="428628" cy="428628"/>
          </a:xfrm>
        </p:grpSpPr>
        <p:sp>
          <p:nvSpPr>
            <p:cNvPr id="108" name="137 Rectángulo">
              <a:extLst>
                <a:ext uri="{FF2B5EF4-FFF2-40B4-BE49-F238E27FC236}">
                  <a16:creationId xmlns:a16="http://schemas.microsoft.com/office/drawing/2014/main" id="{9FC94833-9004-4644-891B-B78698092DAD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FB6B9252-BD5F-3D42-875E-711EE848C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  <p:grpSp>
        <p:nvGrpSpPr>
          <p:cNvPr id="111" name="Agrupar 189">
            <a:extLst>
              <a:ext uri="{FF2B5EF4-FFF2-40B4-BE49-F238E27FC236}">
                <a16:creationId xmlns:a16="http://schemas.microsoft.com/office/drawing/2014/main" id="{CAC4BAEB-8A67-E044-B3B0-790FDE57AF19}"/>
              </a:ext>
            </a:extLst>
          </p:cNvPr>
          <p:cNvGrpSpPr/>
          <p:nvPr/>
        </p:nvGrpSpPr>
        <p:grpSpPr>
          <a:xfrm>
            <a:off x="6838353" y="2551099"/>
            <a:ext cx="428628" cy="428628"/>
            <a:chOff x="285720" y="857232"/>
            <a:chExt cx="428628" cy="428628"/>
          </a:xfrm>
        </p:grpSpPr>
        <p:sp>
          <p:nvSpPr>
            <p:cNvPr id="112" name="186 Rectángulo">
              <a:extLst>
                <a:ext uri="{FF2B5EF4-FFF2-40B4-BE49-F238E27FC236}">
                  <a16:creationId xmlns:a16="http://schemas.microsoft.com/office/drawing/2014/main" id="{FC77E80E-F2D9-5C49-905C-4028FC9FFEF7}"/>
                </a:ext>
              </a:extLst>
            </p:cNvPr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13" name="187 Conector recto">
              <a:extLst>
                <a:ext uri="{FF2B5EF4-FFF2-40B4-BE49-F238E27FC236}">
                  <a16:creationId xmlns:a16="http://schemas.microsoft.com/office/drawing/2014/main" id="{D028FA60-9320-DB4D-B5DA-D7723A9AC1EF}"/>
                </a:ext>
              </a:extLst>
            </p:cNvPr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8 Conector recto">
              <a:extLst>
                <a:ext uri="{FF2B5EF4-FFF2-40B4-BE49-F238E27FC236}">
                  <a16:creationId xmlns:a16="http://schemas.microsoft.com/office/drawing/2014/main" id="{D3ED09AC-08C3-8947-8DCE-3E5547A1152D}"/>
                </a:ext>
              </a:extLst>
            </p:cNvPr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89 Forma libre">
              <a:extLst>
                <a:ext uri="{FF2B5EF4-FFF2-40B4-BE49-F238E27FC236}">
                  <a16:creationId xmlns:a16="http://schemas.microsoft.com/office/drawing/2014/main" id="{733A402E-0291-2945-8A68-E8FC10430E33}"/>
                </a:ext>
              </a:extLst>
            </p:cNvPr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237C0708-1962-2441-ABB1-BFBD09622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64CCB5D1-D342-4E47-90F0-17712BC8E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8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  <p:grpSp>
        <p:nvGrpSpPr>
          <p:cNvPr id="45" name="Agrupar 35">
            <a:extLst>
              <a:ext uri="{FF2B5EF4-FFF2-40B4-BE49-F238E27FC236}">
                <a16:creationId xmlns:a16="http://schemas.microsoft.com/office/drawing/2014/main" id="{93057B8D-521E-704D-B9AD-10D9C439F5FD}"/>
              </a:ext>
            </a:extLst>
          </p:cNvPr>
          <p:cNvGrpSpPr/>
          <p:nvPr/>
        </p:nvGrpSpPr>
        <p:grpSpPr>
          <a:xfrm>
            <a:off x="885238" y="3189479"/>
            <a:ext cx="3750363" cy="3301128"/>
            <a:chOff x="2514601" y="2375771"/>
            <a:chExt cx="3750363" cy="3301128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B618336-D4DA-C14A-BE46-4CF53D4E5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47" name="Agrupar 25">
              <a:extLst>
                <a:ext uri="{FF2B5EF4-FFF2-40B4-BE49-F238E27FC236}">
                  <a16:creationId xmlns:a16="http://schemas.microsoft.com/office/drawing/2014/main" id="{EE69962A-B89B-B444-ACC5-DAC634F439B0}"/>
                </a:ext>
              </a:extLst>
            </p:cNvPr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9A225FFE-5E3D-944C-8BD9-4BE514C0A257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EA28E266-73DB-7645-BF68-6107A4D5B14F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71F40084-AF2E-8D46-8EB4-4612BD967C1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26">
              <a:extLst>
                <a:ext uri="{FF2B5EF4-FFF2-40B4-BE49-F238E27FC236}">
                  <a16:creationId xmlns:a16="http://schemas.microsoft.com/office/drawing/2014/main" id="{EA9DCF57-1A83-844E-99FE-F915086EE342}"/>
                </a:ext>
              </a:extLst>
            </p:cNvPr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FAA2096E-96B7-D24D-A337-536DB5705949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A7A48B8-B52E-C84A-996E-343E8FBE3171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7B8A933C-2E13-A942-815A-5D0A4E41B44E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Agrupar 30">
              <a:extLst>
                <a:ext uri="{FF2B5EF4-FFF2-40B4-BE49-F238E27FC236}">
                  <a16:creationId xmlns:a16="http://schemas.microsoft.com/office/drawing/2014/main" id="{D8B48120-1D14-7E4F-B7B3-62D5CDA16C3E}"/>
                </a:ext>
              </a:extLst>
            </p:cNvPr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5143FCB-C6C3-9748-A3ED-FB7791AFFB82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4F9F687F-E589-4D44-9EFC-13BF19940CA8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76C8F842-27D9-E641-8431-7FA9BF5E917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89 CuadroTexto"/>
          <p:cNvSpPr txBox="1"/>
          <p:nvPr/>
        </p:nvSpPr>
        <p:spPr>
          <a:xfrm>
            <a:off x="76966" y="213445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168338" y="2563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93241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0 Conector recto"/>
          <p:cNvCxnSpPr>
            <a:cxnSpLocks/>
            <a:stCxn id="49" idx="3"/>
          </p:cNvCxnSpPr>
          <p:nvPr/>
        </p:nvCxnSpPr>
        <p:spPr>
          <a:xfrm flipV="1">
            <a:off x="551517" y="835002"/>
            <a:ext cx="1586918" cy="1484116"/>
          </a:xfrm>
          <a:prstGeom prst="line">
            <a:avLst/>
          </a:prstGeom>
          <a:ln w="158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cxnSpLocks/>
            <a:stCxn id="49" idx="3"/>
          </p:cNvCxnSpPr>
          <p:nvPr/>
        </p:nvCxnSpPr>
        <p:spPr>
          <a:xfrm flipV="1">
            <a:off x="551517" y="2279153"/>
            <a:ext cx="1576532" cy="39965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cxnSpLocks/>
            <a:stCxn id="57" idx="3"/>
          </p:cNvCxnSpPr>
          <p:nvPr/>
        </p:nvCxnSpPr>
        <p:spPr>
          <a:xfrm flipV="1">
            <a:off x="532540" y="1263630"/>
            <a:ext cx="1612287" cy="148411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cxnSpLocks/>
            <a:stCxn id="57" idx="3"/>
          </p:cNvCxnSpPr>
          <p:nvPr/>
        </p:nvCxnSpPr>
        <p:spPr>
          <a:xfrm flipV="1">
            <a:off x="532540" y="2707780"/>
            <a:ext cx="1605895" cy="3996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cxnSpLocks/>
            <a:stCxn id="58" idx="3"/>
          </p:cNvCxnSpPr>
          <p:nvPr/>
        </p:nvCxnSpPr>
        <p:spPr>
          <a:xfrm>
            <a:off x="539552" y="3117078"/>
            <a:ext cx="1578662" cy="1542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cxnSpLocks/>
            <a:stCxn id="58" idx="3"/>
          </p:cNvCxnSpPr>
          <p:nvPr/>
        </p:nvCxnSpPr>
        <p:spPr>
          <a:xfrm flipV="1">
            <a:off x="539552" y="1690402"/>
            <a:ext cx="1606760" cy="142667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4 Grupo"/>
          <p:cNvGrpSpPr/>
          <p:nvPr/>
        </p:nvGrpSpPr>
        <p:grpSpPr>
          <a:xfrm>
            <a:off x="3178513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2407101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2407101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2407101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2764291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2752628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2752628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2166981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2166981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2166981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3607141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826585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4251793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3178513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2407101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2407101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2407101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2764291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2752628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2752628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2166981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2166981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2166981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3607141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3826585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4251793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4 Grupo">
            <a:extLst>
              <a:ext uri="{FF2B5EF4-FFF2-40B4-BE49-F238E27FC236}">
                <a16:creationId xmlns:a16="http://schemas.microsoft.com/office/drawing/2014/main" id="{CCF19284-2B0D-7E4E-AC05-62DF250D9544}"/>
              </a:ext>
            </a:extLst>
          </p:cNvPr>
          <p:cNvGrpSpPr/>
          <p:nvPr/>
        </p:nvGrpSpPr>
        <p:grpSpPr>
          <a:xfrm>
            <a:off x="3178513" y="4083912"/>
            <a:ext cx="428628" cy="428628"/>
            <a:chOff x="2071670" y="1714488"/>
            <a:chExt cx="428628" cy="428628"/>
          </a:xfrm>
        </p:grpSpPr>
        <p:sp>
          <p:nvSpPr>
            <p:cNvPr id="105" name="5 Rectángulo">
              <a:extLst>
                <a:ext uri="{FF2B5EF4-FFF2-40B4-BE49-F238E27FC236}">
                  <a16:creationId xmlns:a16="http://schemas.microsoft.com/office/drawing/2014/main" id="{786FE755-666C-B048-8B00-86D275002441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30169D69-ECCC-664A-A440-A5E66A4E1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7" name="74 Grupo">
            <a:extLst>
              <a:ext uri="{FF2B5EF4-FFF2-40B4-BE49-F238E27FC236}">
                <a16:creationId xmlns:a16="http://schemas.microsoft.com/office/drawing/2014/main" id="{C5CCAC68-F7CA-BA4B-BE84-E0A8E8435E6B}"/>
              </a:ext>
            </a:extLst>
          </p:cNvPr>
          <p:cNvGrpSpPr/>
          <p:nvPr/>
        </p:nvGrpSpPr>
        <p:grpSpPr>
          <a:xfrm>
            <a:off x="2407101" y="3655284"/>
            <a:ext cx="428628" cy="428628"/>
            <a:chOff x="785786" y="928670"/>
            <a:chExt cx="428628" cy="428628"/>
          </a:xfrm>
        </p:grpSpPr>
        <p:cxnSp>
          <p:nvCxnSpPr>
            <p:cNvPr id="108" name="75 Conector recto de flecha">
              <a:extLst>
                <a:ext uri="{FF2B5EF4-FFF2-40B4-BE49-F238E27FC236}">
                  <a16:creationId xmlns:a16="http://schemas.microsoft.com/office/drawing/2014/main" id="{20CBF49D-5875-B94B-8148-1AA0165884A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76 Elipse">
              <a:extLst>
                <a:ext uri="{FF2B5EF4-FFF2-40B4-BE49-F238E27FC236}">
                  <a16:creationId xmlns:a16="http://schemas.microsoft.com/office/drawing/2014/main" id="{CF3CDFED-05B7-034E-8AB5-15716EF887EC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0" name="77 Grupo">
            <a:extLst>
              <a:ext uri="{FF2B5EF4-FFF2-40B4-BE49-F238E27FC236}">
                <a16:creationId xmlns:a16="http://schemas.microsoft.com/office/drawing/2014/main" id="{27711588-FDEE-6D4C-9FE3-B80C6FC5471C}"/>
              </a:ext>
            </a:extLst>
          </p:cNvPr>
          <p:cNvGrpSpPr/>
          <p:nvPr/>
        </p:nvGrpSpPr>
        <p:grpSpPr>
          <a:xfrm>
            <a:off x="2407101" y="4512539"/>
            <a:ext cx="428628" cy="428628"/>
            <a:chOff x="785786" y="928670"/>
            <a:chExt cx="428628" cy="428628"/>
          </a:xfrm>
        </p:grpSpPr>
        <p:cxnSp>
          <p:nvCxnSpPr>
            <p:cNvPr id="111" name="78 Conector recto de flecha">
              <a:extLst>
                <a:ext uri="{FF2B5EF4-FFF2-40B4-BE49-F238E27FC236}">
                  <a16:creationId xmlns:a16="http://schemas.microsoft.com/office/drawing/2014/main" id="{049B381E-4E52-A344-B41B-CB37C907BF5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79 Elipse">
              <a:extLst>
                <a:ext uri="{FF2B5EF4-FFF2-40B4-BE49-F238E27FC236}">
                  <a16:creationId xmlns:a16="http://schemas.microsoft.com/office/drawing/2014/main" id="{3A5363AC-6E5E-974D-8BA6-0C0F0B58685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3" name="86 Grupo">
            <a:extLst>
              <a:ext uri="{FF2B5EF4-FFF2-40B4-BE49-F238E27FC236}">
                <a16:creationId xmlns:a16="http://schemas.microsoft.com/office/drawing/2014/main" id="{512B546D-B7E2-614C-BFDD-26C5FFA29C07}"/>
              </a:ext>
            </a:extLst>
          </p:cNvPr>
          <p:cNvGrpSpPr/>
          <p:nvPr/>
        </p:nvGrpSpPr>
        <p:grpSpPr>
          <a:xfrm>
            <a:off x="2407101" y="4083912"/>
            <a:ext cx="428628" cy="428628"/>
            <a:chOff x="785786" y="928670"/>
            <a:chExt cx="428628" cy="428628"/>
          </a:xfrm>
        </p:grpSpPr>
        <p:cxnSp>
          <p:nvCxnSpPr>
            <p:cNvPr id="114" name="87 Conector recto de flecha">
              <a:extLst>
                <a:ext uri="{FF2B5EF4-FFF2-40B4-BE49-F238E27FC236}">
                  <a16:creationId xmlns:a16="http://schemas.microsoft.com/office/drawing/2014/main" id="{B43CF82E-7613-0F4D-9078-492C8A48E63F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88 Elipse">
              <a:extLst>
                <a:ext uri="{FF2B5EF4-FFF2-40B4-BE49-F238E27FC236}">
                  <a16:creationId xmlns:a16="http://schemas.microsoft.com/office/drawing/2014/main" id="{9026BFA7-9AEC-1B4D-8228-6E436B9EEE6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6" name="91 Conector recto de flecha">
            <a:extLst>
              <a:ext uri="{FF2B5EF4-FFF2-40B4-BE49-F238E27FC236}">
                <a16:creationId xmlns:a16="http://schemas.microsoft.com/office/drawing/2014/main" id="{2F8FAC9C-9FFC-2C43-AD6D-49FF07F99A6D}"/>
              </a:ext>
            </a:extLst>
          </p:cNvPr>
          <p:cNvCxnSpPr>
            <a:endCxn id="105" idx="1"/>
          </p:cNvCxnSpPr>
          <p:nvPr/>
        </p:nvCxnSpPr>
        <p:spPr>
          <a:xfrm>
            <a:off x="2764291" y="429822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07 Forma libre">
            <a:extLst>
              <a:ext uri="{FF2B5EF4-FFF2-40B4-BE49-F238E27FC236}">
                <a16:creationId xmlns:a16="http://schemas.microsoft.com/office/drawing/2014/main" id="{BCAE48FB-66ED-1547-B553-3A4F1B1BE45B}"/>
              </a:ext>
            </a:extLst>
          </p:cNvPr>
          <p:cNvSpPr/>
          <p:nvPr/>
        </p:nvSpPr>
        <p:spPr>
          <a:xfrm>
            <a:off x="2752628" y="387605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08 Forma libre">
            <a:extLst>
              <a:ext uri="{FF2B5EF4-FFF2-40B4-BE49-F238E27FC236}">
                <a16:creationId xmlns:a16="http://schemas.microsoft.com/office/drawing/2014/main" id="{268F3079-F094-CA4E-90EE-3427D3B918CD}"/>
              </a:ext>
            </a:extLst>
          </p:cNvPr>
          <p:cNvSpPr/>
          <p:nvPr/>
        </p:nvSpPr>
        <p:spPr>
          <a:xfrm>
            <a:off x="2752628" y="444059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9" name="110 Conector recto">
            <a:extLst>
              <a:ext uri="{FF2B5EF4-FFF2-40B4-BE49-F238E27FC236}">
                <a16:creationId xmlns:a16="http://schemas.microsoft.com/office/drawing/2014/main" id="{34B90367-6E2A-8F4E-88DC-8A55E38EF7BF}"/>
              </a:ext>
            </a:extLst>
          </p:cNvPr>
          <p:cNvCxnSpPr>
            <a:endCxn id="109" idx="2"/>
          </p:cNvCxnSpPr>
          <p:nvPr/>
        </p:nvCxnSpPr>
        <p:spPr>
          <a:xfrm>
            <a:off x="2166981" y="386959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2 Conector recto">
            <a:extLst>
              <a:ext uri="{FF2B5EF4-FFF2-40B4-BE49-F238E27FC236}">
                <a16:creationId xmlns:a16="http://schemas.microsoft.com/office/drawing/2014/main" id="{382BD510-407E-AD4B-AB9F-15B818B1DE30}"/>
              </a:ext>
            </a:extLst>
          </p:cNvPr>
          <p:cNvCxnSpPr>
            <a:endCxn id="115" idx="2"/>
          </p:cNvCxnSpPr>
          <p:nvPr/>
        </p:nvCxnSpPr>
        <p:spPr>
          <a:xfrm>
            <a:off x="2166981" y="429822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14 Conector recto de flecha">
            <a:extLst>
              <a:ext uri="{FF2B5EF4-FFF2-40B4-BE49-F238E27FC236}">
                <a16:creationId xmlns:a16="http://schemas.microsoft.com/office/drawing/2014/main" id="{86BA5D8D-4150-1E4C-B844-3521E9D70229}"/>
              </a:ext>
            </a:extLst>
          </p:cNvPr>
          <p:cNvCxnSpPr/>
          <p:nvPr/>
        </p:nvCxnSpPr>
        <p:spPr>
          <a:xfrm>
            <a:off x="3607141" y="429822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Agrupar 86">
            <a:extLst>
              <a:ext uri="{FF2B5EF4-FFF2-40B4-BE49-F238E27FC236}">
                <a16:creationId xmlns:a16="http://schemas.microsoft.com/office/drawing/2014/main" id="{5A15431B-04CE-DB4F-8F30-9B8E0EBD310F}"/>
              </a:ext>
            </a:extLst>
          </p:cNvPr>
          <p:cNvGrpSpPr/>
          <p:nvPr/>
        </p:nvGrpSpPr>
        <p:grpSpPr>
          <a:xfrm>
            <a:off x="3826585" y="4083912"/>
            <a:ext cx="428628" cy="428628"/>
            <a:chOff x="3214678" y="142852"/>
            <a:chExt cx="428628" cy="428628"/>
          </a:xfrm>
        </p:grpSpPr>
        <p:grpSp>
          <p:nvGrpSpPr>
            <p:cNvPr id="124" name="157 Grupo">
              <a:extLst>
                <a:ext uri="{FF2B5EF4-FFF2-40B4-BE49-F238E27FC236}">
                  <a16:creationId xmlns:a16="http://schemas.microsoft.com/office/drawing/2014/main" id="{17108DFA-28A4-F540-B63E-3CDB6B338516}"/>
                </a:ext>
              </a:extLst>
            </p:cNvPr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27" name="160 Rectángulo">
                <a:extLst>
                  <a:ext uri="{FF2B5EF4-FFF2-40B4-BE49-F238E27FC236}">
                    <a16:creationId xmlns:a16="http://schemas.microsoft.com/office/drawing/2014/main" id="{1D4813EB-90EC-3541-BD80-90C50DF3C93D}"/>
                  </a:ext>
                </a:extLst>
              </p:cNvPr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8" name="168 Conector recto">
                <a:extLst>
                  <a:ext uri="{FF2B5EF4-FFF2-40B4-BE49-F238E27FC236}">
                    <a16:creationId xmlns:a16="http://schemas.microsoft.com/office/drawing/2014/main" id="{628767F8-93E6-0C4A-93CE-D621AA4BB85D}"/>
                  </a:ext>
                </a:extLst>
              </p:cNvPr>
              <p:cNvCxnSpPr>
                <a:stCxn id="127" idx="1"/>
                <a:endCxn id="127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9 Conector recto">
                <a:extLst>
                  <a:ext uri="{FF2B5EF4-FFF2-40B4-BE49-F238E27FC236}">
                    <a16:creationId xmlns:a16="http://schemas.microsoft.com/office/drawing/2014/main" id="{03333237-5D0F-124C-B136-3CA234CF0EF2}"/>
                  </a:ext>
                </a:extLst>
              </p:cNvPr>
              <p:cNvCxnSpPr>
                <a:stCxn id="127" idx="0"/>
                <a:endCxn id="127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170 Conector angular">
                <a:extLst>
                  <a:ext uri="{FF2B5EF4-FFF2-40B4-BE49-F238E27FC236}">
                    <a16:creationId xmlns:a16="http://schemas.microsoft.com/office/drawing/2014/main" id="{C5EFD6C2-DB5C-B64E-AE66-D29F128B89DE}"/>
                  </a:ext>
                </a:extLst>
              </p:cNvPr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458A2D2B-825E-2948-967F-CF11CF8CF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948D4767-4161-A44B-9626-C81BE4546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31" name="114 Conector recto de flecha">
            <a:extLst>
              <a:ext uri="{FF2B5EF4-FFF2-40B4-BE49-F238E27FC236}">
                <a16:creationId xmlns:a16="http://schemas.microsoft.com/office/drawing/2014/main" id="{50B18668-5B52-8146-92BD-A2078B420083}"/>
              </a:ext>
            </a:extLst>
          </p:cNvPr>
          <p:cNvCxnSpPr/>
          <p:nvPr/>
        </p:nvCxnSpPr>
        <p:spPr>
          <a:xfrm>
            <a:off x="4251793" y="430335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/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  <a:blipFill>
                <a:blip r:embed="rId5"/>
                <a:stretch>
                  <a:fillRect l="-22283" t="-194643" b="-282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/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  <a:blipFill>
                <a:blip r:embed="rId6"/>
                <a:stretch>
                  <a:fillRect l="-21622" t="-189474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/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  <a:blipFill>
                <a:blip r:embed="rId7"/>
                <a:stretch>
                  <a:fillRect l="-21622" t="-191228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110 Conector recto">
            <a:extLst>
              <a:ext uri="{FF2B5EF4-FFF2-40B4-BE49-F238E27FC236}">
                <a16:creationId xmlns:a16="http://schemas.microsoft.com/office/drawing/2014/main" id="{E7AC81EC-D39F-7940-8C70-296D4AE9A8AE}"/>
              </a:ext>
            </a:extLst>
          </p:cNvPr>
          <p:cNvCxnSpPr>
            <a:cxnSpLocks/>
          </p:cNvCxnSpPr>
          <p:nvPr/>
        </p:nvCxnSpPr>
        <p:spPr>
          <a:xfrm>
            <a:off x="558529" y="3123817"/>
            <a:ext cx="1545470" cy="160302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10 Conector recto">
            <a:extLst>
              <a:ext uri="{FF2B5EF4-FFF2-40B4-BE49-F238E27FC236}">
                <a16:creationId xmlns:a16="http://schemas.microsoft.com/office/drawing/2014/main" id="{FA119D09-1716-6F4F-85EA-7ABAB117958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1517" y="2319118"/>
            <a:ext cx="1586918" cy="1524994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10 Conector recto">
            <a:extLst>
              <a:ext uri="{FF2B5EF4-FFF2-40B4-BE49-F238E27FC236}">
                <a16:creationId xmlns:a16="http://schemas.microsoft.com/office/drawing/2014/main" id="{D2DFD920-3F67-3144-8EF7-4213330D5EA0}"/>
              </a:ext>
            </a:extLst>
          </p:cNvPr>
          <p:cNvCxnSpPr>
            <a:cxnSpLocks/>
          </p:cNvCxnSpPr>
          <p:nvPr/>
        </p:nvCxnSpPr>
        <p:spPr>
          <a:xfrm>
            <a:off x="532540" y="2743779"/>
            <a:ext cx="1594795" cy="1528952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12 Conector recto">
            <a:extLst>
              <a:ext uri="{FF2B5EF4-FFF2-40B4-BE49-F238E27FC236}">
                <a16:creationId xmlns:a16="http://schemas.microsoft.com/office/drawing/2014/main" id="{6462F836-E0C5-E34C-88D4-FE9E3BCF1253}"/>
              </a:ext>
            </a:extLst>
          </p:cNvPr>
          <p:cNvCxnSpPr/>
          <p:nvPr/>
        </p:nvCxnSpPr>
        <p:spPr>
          <a:xfrm>
            <a:off x="2166981" y="472684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A4234913-6552-AD48-971A-48056F1F07FC}"/>
              </a:ext>
            </a:extLst>
          </p:cNvPr>
          <p:cNvCxnSpPr>
            <a:cxnSpLocks/>
          </p:cNvCxnSpPr>
          <p:nvPr/>
        </p:nvCxnSpPr>
        <p:spPr>
          <a:xfrm flipV="1">
            <a:off x="4677582" y="1383445"/>
            <a:ext cx="1234971" cy="2625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3C9F6061-D45F-AE4C-8D4C-018AB875295E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4672048" y="1355314"/>
            <a:ext cx="1945338" cy="27863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1A5AF009-A14F-0B44-9E53-CA9298BC9A22}"/>
              </a:ext>
            </a:extLst>
          </p:cNvPr>
          <p:cNvCxnSpPr>
            <a:endCxn id="125" idx="2"/>
          </p:cNvCxnSpPr>
          <p:nvPr/>
        </p:nvCxnSpPr>
        <p:spPr>
          <a:xfrm flipV="1">
            <a:off x="4683118" y="1355314"/>
            <a:ext cx="647271" cy="28750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E4A3D5DB-2929-3E44-A359-D5481C445A1A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672047" y="1643346"/>
            <a:ext cx="680326" cy="22188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B90C6D0C-950A-FD43-B438-F71945DCFA22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4657366" y="1636791"/>
            <a:ext cx="1333932" cy="22844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765AED41-7179-F84A-923F-2D1302B9ED17}"/>
              </a:ext>
            </a:extLst>
          </p:cNvPr>
          <p:cNvSpPr/>
          <p:nvPr/>
        </p:nvSpPr>
        <p:spPr>
          <a:xfrm>
            <a:off x="5220072" y="1138762"/>
            <a:ext cx="1637529" cy="1487181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C3D1835A-DE10-0D4E-8FF5-473C1DEBA1F9}"/>
              </a:ext>
            </a:extLst>
          </p:cNvPr>
          <p:cNvCxnSpPr>
            <a:cxnSpLocks/>
          </p:cNvCxnSpPr>
          <p:nvPr/>
        </p:nvCxnSpPr>
        <p:spPr>
          <a:xfrm>
            <a:off x="6038836" y="1429843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9D9868A4-CDD6-5E49-9F20-9462ECB3D2E8}"/>
              </a:ext>
            </a:extLst>
          </p:cNvPr>
          <p:cNvCxnSpPr>
            <a:cxnSpLocks/>
          </p:cNvCxnSpPr>
          <p:nvPr/>
        </p:nvCxnSpPr>
        <p:spPr>
          <a:xfrm flipH="1">
            <a:off x="5480502" y="1918307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5835C999-A6EE-C845-A094-DE3DD39DD3DE}"/>
              </a:ext>
            </a:extLst>
          </p:cNvPr>
          <p:cNvCxnSpPr>
            <a:cxnSpLocks/>
            <a:stCxn id="166" idx="0"/>
            <a:endCxn id="140" idx="4"/>
          </p:cNvCxnSpPr>
          <p:nvPr/>
        </p:nvCxnSpPr>
        <p:spPr>
          <a:xfrm flipV="1">
            <a:off x="6692443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1397B22-D15F-124D-B843-BF4E456FB78B}"/>
              </a:ext>
            </a:extLst>
          </p:cNvPr>
          <p:cNvCxnSpPr>
            <a:cxnSpLocks/>
            <a:stCxn id="166" idx="2"/>
            <a:endCxn id="174" idx="6"/>
          </p:cNvCxnSpPr>
          <p:nvPr/>
        </p:nvCxnSpPr>
        <p:spPr>
          <a:xfrm flipH="1">
            <a:off x="5480502" y="242236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CED2C8CB-774B-1E4B-B1E6-1F19A394B6C7}"/>
              </a:ext>
            </a:extLst>
          </p:cNvPr>
          <p:cNvCxnSpPr>
            <a:cxnSpLocks/>
            <a:stCxn id="125" idx="4"/>
            <a:endCxn id="174" idx="0"/>
          </p:cNvCxnSpPr>
          <p:nvPr/>
        </p:nvCxnSpPr>
        <p:spPr>
          <a:xfrm>
            <a:off x="5405446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288C6E90-CC5A-324A-9444-5743B52A99BE}"/>
              </a:ext>
            </a:extLst>
          </p:cNvPr>
          <p:cNvCxnSpPr>
            <a:stCxn id="125" idx="6"/>
            <a:endCxn id="140" idx="2"/>
          </p:cNvCxnSpPr>
          <p:nvPr/>
        </p:nvCxnSpPr>
        <p:spPr>
          <a:xfrm>
            <a:off x="5480502" y="135531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C37319E-3951-9B4E-B185-0018215B821B}"/>
              </a:ext>
            </a:extLst>
          </p:cNvPr>
          <p:cNvGrpSpPr/>
          <p:nvPr/>
        </p:nvGrpSpPr>
        <p:grpSpPr>
          <a:xfrm>
            <a:off x="1926359" y="980728"/>
            <a:ext cx="1637529" cy="1659233"/>
            <a:chOff x="5622394" y="1588222"/>
            <a:chExt cx="1637529" cy="1659233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40085BE-30BA-A042-A305-85FEF40FF343}"/>
                </a:ext>
              </a:extLst>
            </p:cNvPr>
            <p:cNvSpPr/>
            <p:nvPr/>
          </p:nvSpPr>
          <p:spPr>
            <a:xfrm>
              <a:off x="5622394" y="1588222"/>
              <a:ext cx="1637529" cy="1659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020A017-1554-2348-997F-8485AF47F3DE}"/>
                </a:ext>
              </a:extLst>
            </p:cNvPr>
            <p:cNvGrpSpPr/>
            <p:nvPr/>
          </p:nvGrpSpPr>
          <p:grpSpPr>
            <a:xfrm>
              <a:off x="5796136" y="1772816"/>
              <a:ext cx="1296144" cy="150113"/>
              <a:chOff x="5796136" y="1772816"/>
              <a:chExt cx="1296144" cy="150113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985337C-F431-0A42-A3E8-D2E127FCE44F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83BBCB8-7D65-5446-BC97-C40194C943B7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B4E106CA-9824-7044-AD30-E7A144354B23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53717CA0-7C1A-5B4A-AC88-0CD694B8800F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F5D57EA-B99A-B64F-A399-BB45939868D6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CC51109-3BD4-E048-B0D3-775B0DC56E1C}"/>
                </a:ext>
              </a:extLst>
            </p:cNvPr>
            <p:cNvGrpSpPr/>
            <p:nvPr/>
          </p:nvGrpSpPr>
          <p:grpSpPr>
            <a:xfrm>
              <a:off x="5796136" y="2054751"/>
              <a:ext cx="1296144" cy="150113"/>
              <a:chOff x="5796136" y="1772816"/>
              <a:chExt cx="1296144" cy="150113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2DA42A07-77E5-5649-82F4-82D76398DCD1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1F261C4-5153-A240-BE28-A8A7099DE152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3CDD97-25DD-E240-B43C-8DCF6AF09F66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EF394B2-BC1F-8C4C-93F5-591A830CD9D2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2C4DFB22-FADC-9749-BD6B-5F59CABA3A53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D42BEB9-339E-E447-BC31-5E9FCB0178F3}"/>
                </a:ext>
              </a:extLst>
            </p:cNvPr>
            <p:cNvGrpSpPr/>
            <p:nvPr/>
          </p:nvGrpSpPr>
          <p:grpSpPr>
            <a:xfrm>
              <a:off x="5796136" y="2342783"/>
              <a:ext cx="1296144" cy="150113"/>
              <a:chOff x="5796136" y="1772816"/>
              <a:chExt cx="1296144" cy="150113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96CC5E8-6C82-BF4B-B7B2-0510E57C7252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733F654-4152-7641-A416-8E07DFD15F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D91866-29A1-A747-BC15-1CE1A76D153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CEA7BED4-41E4-9D4C-8FA0-BEAFADB93810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C97CBD5-F5ED-F346-8A01-BB82B8E09968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9B09AC5-7A8D-A241-A6B1-2BACD4657786}"/>
                </a:ext>
              </a:extLst>
            </p:cNvPr>
            <p:cNvGrpSpPr/>
            <p:nvPr/>
          </p:nvGrpSpPr>
          <p:grpSpPr>
            <a:xfrm>
              <a:off x="5796136" y="2630815"/>
              <a:ext cx="1296144" cy="150113"/>
              <a:chOff x="5796136" y="1772816"/>
              <a:chExt cx="1296144" cy="150113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3A8C6BF0-2351-314A-86DE-B0EA02A809C7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5A1C26ED-1515-294A-AA10-AA7CA9C0E3C0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B46378E7-11DE-D141-9D9C-0BE6BD114CF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8906A3A3-35C8-D647-A1C1-901F9583B875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13116844-AD52-104D-9460-5BD6DC96AF5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A508B242-39A9-7D48-AF6B-D7CD86613400}"/>
                </a:ext>
              </a:extLst>
            </p:cNvPr>
            <p:cNvGrpSpPr/>
            <p:nvPr/>
          </p:nvGrpSpPr>
          <p:grpSpPr>
            <a:xfrm>
              <a:off x="5796136" y="2918847"/>
              <a:ext cx="1296144" cy="150113"/>
              <a:chOff x="5796136" y="1772816"/>
              <a:chExt cx="1296144" cy="150113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135C3730-9B46-8C43-B04F-8612C3DA8CC9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F3FF0EC-1616-804E-9BF2-1879BA61DB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FE45D71-BF12-FE48-A3A1-4A8DD6FBF46B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4BE6CCF-8716-CA42-ADAF-27E98CF36711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46882A45-B889-774F-B026-DCB61FE976F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72E6CE0A-6BE4-EA4D-98C7-0D4872A095E1}"/>
              </a:ext>
            </a:extLst>
          </p:cNvPr>
          <p:cNvSpPr/>
          <p:nvPr/>
        </p:nvSpPr>
        <p:spPr>
          <a:xfrm>
            <a:off x="416730" y="18103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7B34CD8-3291-374B-BB92-77D04FFB8D5E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268761"/>
            <a:ext cx="1359877" cy="613592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FE9184C-1864-7C4A-AC2D-1A575C91C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18957"/>
            <a:ext cx="1343962" cy="563396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0384316-13D5-004D-8FB0-D4B30F9AFCA8}"/>
              </a:ext>
            </a:extLst>
          </p:cNvPr>
          <p:cNvCxnSpPr>
            <a:cxnSpLocks/>
            <a:stCxn id="60" idx="6"/>
            <a:endCxn id="28" idx="1"/>
          </p:cNvCxnSpPr>
          <p:nvPr/>
        </p:nvCxnSpPr>
        <p:spPr>
          <a:xfrm flipV="1">
            <a:off x="560746" y="1810345"/>
            <a:ext cx="1365613" cy="7200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4C56D87-2936-CD4B-93F0-CFEE140DAD1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4E9FA99-9C4A-0B44-8368-1ED564F14DF2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72200"/>
            <a:ext cx="1343962" cy="51015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010B58EE-7206-6D44-AB25-1768E490D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519265"/>
            <a:ext cx="1336777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6C8A462-3ACA-8F40-8278-D17AF13003EF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48095"/>
            <a:ext cx="136815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1FE2848-0A2E-D44F-8131-BF13CC5D0964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31850"/>
            <a:ext cx="1343962" cy="25050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2460B8C-2A34-CB49-B195-3F6D2D7BA80D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B4487242-CEBC-4843-8B78-1281DB05D1CA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880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A759B08-C1AC-CD44-82D3-CC86D77AD4E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1621FE2-EE58-AB49-80F8-2AE2F5658A04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19726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6CC16F9-6FCF-0243-8F0D-79CEBDB9C7A2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9863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B7AC58E-A7E7-9D47-9A31-3681E11912D8}"/>
              </a:ext>
            </a:extLst>
          </p:cNvPr>
          <p:cNvGrpSpPr/>
          <p:nvPr/>
        </p:nvGrpSpPr>
        <p:grpSpPr>
          <a:xfrm>
            <a:off x="3819022" y="1320385"/>
            <a:ext cx="798186" cy="410110"/>
            <a:chOff x="5000999" y="1193704"/>
            <a:chExt cx="798186" cy="410110"/>
          </a:xfrm>
        </p:grpSpPr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9A2F0059-B0CE-D244-B77A-2E168557666E}"/>
                </a:ext>
              </a:extLst>
            </p:cNvPr>
            <p:cNvCxnSpPr/>
            <p:nvPr/>
          </p:nvCxnSpPr>
          <p:spPr>
            <a:xfrm>
              <a:off x="5076056" y="1268761"/>
              <a:ext cx="648072" cy="25050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5AE4E10-2969-DB43-B362-E0636317311A}"/>
                </a:ext>
              </a:extLst>
            </p:cNvPr>
            <p:cNvSpPr/>
            <p:nvPr/>
          </p:nvSpPr>
          <p:spPr>
            <a:xfrm>
              <a:off x="5000999" y="1193704"/>
              <a:ext cx="150113" cy="150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96F75AD-00B8-BE40-A21F-51B8B3DB9C7E}"/>
                </a:ext>
              </a:extLst>
            </p:cNvPr>
            <p:cNvSpPr/>
            <p:nvPr/>
          </p:nvSpPr>
          <p:spPr>
            <a:xfrm>
              <a:off x="5331316" y="1315435"/>
              <a:ext cx="150113" cy="1501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57BA6D09-41D4-F743-B3F9-3E6E4F77042C}"/>
                </a:ext>
              </a:extLst>
            </p:cNvPr>
            <p:cNvSpPr/>
            <p:nvPr/>
          </p:nvSpPr>
          <p:spPr>
            <a:xfrm>
              <a:off x="5649072" y="1453701"/>
              <a:ext cx="150113" cy="150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2DBA3649-FE1A-6349-AF48-A3BA9DB8BBDC}"/>
              </a:ext>
            </a:extLst>
          </p:cNvPr>
          <p:cNvGrpSpPr/>
          <p:nvPr/>
        </p:nvGrpSpPr>
        <p:grpSpPr>
          <a:xfrm>
            <a:off x="5330389" y="1280257"/>
            <a:ext cx="2085183" cy="410110"/>
            <a:chOff x="5511153" y="2311880"/>
            <a:chExt cx="2085183" cy="41011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4FA6A5B5-FA12-B444-85EF-2CBA07C150ED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2376EFEF-41C0-424B-A9D3-60B1F4DEE731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D1F72383-3F48-B041-9ED6-2D1F9B907814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7F981B08-1A8A-1542-9CCD-12887D91DA87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469BC94-DAFA-7A4F-9B4C-7C57FD1FB97D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B2512B35-82CD-494A-B668-D19A21799780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07BCC729-6FA1-5D49-91AE-6ECE8667F952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5F59D3B2-4ABE-394B-ADC5-CF5CBC8EB612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B86ABA3-0DF6-B64F-AF8A-56839082969C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86E2491D-2970-4946-82B6-A564F9F9513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9EFBEFC9-7291-FA4E-818E-0FCADDC6679C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462B258F-B01E-5943-ADF0-969126B44125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14C79427-1243-4648-8898-5A44364763C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BC6904F5-5C45-AD42-9B64-82956D5230CB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28E216AB-52F4-D345-A185-034849A6A378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8A2A595E-83F3-CD42-A8C3-FED9624A3D35}"/>
              </a:ext>
            </a:extLst>
          </p:cNvPr>
          <p:cNvGrpSpPr/>
          <p:nvPr/>
        </p:nvGrpSpPr>
        <p:grpSpPr>
          <a:xfrm>
            <a:off x="5330389" y="1843251"/>
            <a:ext cx="2085183" cy="410110"/>
            <a:chOff x="5511153" y="2311880"/>
            <a:chExt cx="2085183" cy="410110"/>
          </a:xfrm>
        </p:grpSpPr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452899FB-5131-3345-AE53-ECD8D6656737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7" name="Conector recto 156">
                <a:extLst>
                  <a:ext uri="{FF2B5EF4-FFF2-40B4-BE49-F238E27FC236}">
                    <a16:creationId xmlns:a16="http://schemas.microsoft.com/office/drawing/2014/main" id="{441DEF4E-61C3-FF4D-8BD2-43B0BAA3C446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6289D3C-DFC0-C048-99AD-217148B4AE8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7B89C44-ED27-4C44-8D7E-3F63817A183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E7A29A6F-C06F-1749-8D0D-71B50077201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AE5B53DB-63E0-684C-B796-CE3A0F57157C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3" name="Conector recto 152">
                <a:extLst>
                  <a:ext uri="{FF2B5EF4-FFF2-40B4-BE49-F238E27FC236}">
                    <a16:creationId xmlns:a16="http://schemas.microsoft.com/office/drawing/2014/main" id="{516785E8-352A-BB4A-BE77-FADD89DBC61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0A9B8551-0509-5B42-854A-CE917774584B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5FC2B7D1-57C7-614D-B887-D8713B08FD4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C774088D-CE35-AF49-847E-3DB6C7AAA2E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7601839D-2149-3349-9FBE-DF1C646181DB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B96218FF-B11D-854C-B3FD-8BED521DB5AC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A82D61CE-EDCF-5941-8788-B4D0014F5251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F209738B-8193-E74D-906B-4B2874E9A30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A5655B14-563B-EB49-A6B4-3C3ED823B64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2BD9470-8946-5444-B233-51324B956714}"/>
              </a:ext>
            </a:extLst>
          </p:cNvPr>
          <p:cNvGrpSpPr/>
          <p:nvPr/>
        </p:nvGrpSpPr>
        <p:grpSpPr>
          <a:xfrm>
            <a:off x="5330389" y="2347307"/>
            <a:ext cx="2085183" cy="410110"/>
            <a:chOff x="5511153" y="2311880"/>
            <a:chExt cx="2085183" cy="410110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764A3631-689D-FF41-A570-5E99764B2AEE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73" name="Conector recto 172">
                <a:extLst>
                  <a:ext uri="{FF2B5EF4-FFF2-40B4-BE49-F238E27FC236}">
                    <a16:creationId xmlns:a16="http://schemas.microsoft.com/office/drawing/2014/main" id="{6B339241-FBDE-F745-BEE4-C26770B2E72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22A36FD1-022F-BD48-AEF9-430834DD0325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6AC4A734-EBF9-AA46-82D6-F97095765F25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A47AE348-67FB-BB42-8469-7D860ECB7BAC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965892EE-C568-D340-BFAB-024D3177F303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9" name="Conector recto 168">
                <a:extLst>
                  <a:ext uri="{FF2B5EF4-FFF2-40B4-BE49-F238E27FC236}">
                    <a16:creationId xmlns:a16="http://schemas.microsoft.com/office/drawing/2014/main" id="{D5D33B29-22FC-F44D-BA9B-20A89EDC2720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D032FE46-299E-1F42-BF1F-04DE2336A637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C39BA92E-5A13-844A-99D5-F018D272C328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2CEA1FCC-C48E-CB4A-A60E-A20252D2E039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9EEAB1E4-95E3-6E47-8C8A-0EE62A9FA715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9D9A7787-70D4-2243-B13B-2515FAA3381A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15980BC-5210-B145-BB36-A74E380F6CFC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5EDA1A9F-F8B8-0440-8DA1-5ED5D4A0E9A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AC07FF7B-85D8-4B49-BB14-6274EED6143F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6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89 CuadroTexto">
            <a:extLst>
              <a:ext uri="{FF2B5EF4-FFF2-40B4-BE49-F238E27FC236}">
                <a16:creationId xmlns:a16="http://schemas.microsoft.com/office/drawing/2014/main" id="{7CA29981-100B-AB4D-A631-F3B8BCA24E06}"/>
              </a:ext>
            </a:extLst>
          </p:cNvPr>
          <p:cNvSpPr txBox="1"/>
          <p:nvPr/>
        </p:nvSpPr>
        <p:spPr>
          <a:xfrm>
            <a:off x="579765" y="85816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238 Forma libre">
            <a:extLst>
              <a:ext uri="{FF2B5EF4-FFF2-40B4-BE49-F238E27FC236}">
                <a16:creationId xmlns:a16="http://schemas.microsoft.com/office/drawing/2014/main" id="{FA02E6BA-58A8-C14B-8004-4493ABFA0B93}"/>
              </a:ext>
            </a:extLst>
          </p:cNvPr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214" name="110 Conector recto">
            <a:extLst>
              <a:ext uri="{FF2B5EF4-FFF2-40B4-BE49-F238E27FC236}">
                <a16:creationId xmlns:a16="http://schemas.microsoft.com/office/drawing/2014/main" id="{F8705CAC-2BB3-5944-807B-834FA9BA236A}"/>
              </a:ext>
            </a:extLst>
          </p:cNvPr>
          <p:cNvCxnSpPr>
            <a:stCxn id="212" idx="3"/>
          </p:cNvCxnSpPr>
          <p:nvPr/>
        </p:nvCxnSpPr>
        <p:spPr>
          <a:xfrm flipV="1">
            <a:off x="1054316" y="939468"/>
            <a:ext cx="585542" cy="1033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238 Forma libre">
            <a:extLst>
              <a:ext uri="{FF2B5EF4-FFF2-40B4-BE49-F238E27FC236}">
                <a16:creationId xmlns:a16="http://schemas.microsoft.com/office/drawing/2014/main" id="{32473796-2B63-A14B-A890-9A061A80A50B}"/>
              </a:ext>
            </a:extLst>
          </p:cNvPr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7" name="238 Forma libre">
            <a:extLst>
              <a:ext uri="{FF2B5EF4-FFF2-40B4-BE49-F238E27FC236}">
                <a16:creationId xmlns:a16="http://schemas.microsoft.com/office/drawing/2014/main" id="{4957AFA1-7C87-7548-8814-C9B3DFABE67E}"/>
              </a:ext>
            </a:extLst>
          </p:cNvPr>
          <p:cNvSpPr/>
          <p:nvPr/>
        </p:nvSpPr>
        <p:spPr>
          <a:xfrm>
            <a:off x="1656900" y="19995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219" name="Agrupar 60">
            <a:extLst>
              <a:ext uri="{FF2B5EF4-FFF2-40B4-BE49-F238E27FC236}">
                <a16:creationId xmlns:a16="http://schemas.microsoft.com/office/drawing/2014/main" id="{96A061C2-6C16-7947-91F7-DE9CFDDF3876}"/>
              </a:ext>
            </a:extLst>
          </p:cNvPr>
          <p:cNvGrpSpPr/>
          <p:nvPr/>
        </p:nvGrpSpPr>
        <p:grpSpPr>
          <a:xfrm>
            <a:off x="1776359" y="1571803"/>
            <a:ext cx="72008" cy="368424"/>
            <a:chOff x="2915816" y="3284984"/>
            <a:chExt cx="72008" cy="368424"/>
          </a:xfrm>
        </p:grpSpPr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0E5CB8C3-916D-2D4E-8AC7-87DA2D440254}"/>
                </a:ext>
              </a:extLst>
            </p:cNvPr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B31ACEA1-5ABD-1940-9ECE-C8BDD033DB20}"/>
                </a:ext>
              </a:extLst>
            </p:cNvPr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7585805A-E744-8141-8713-9D409AFE21AD}"/>
                </a:ext>
              </a:extLst>
            </p:cNvPr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7" name="116 CuadroTexto">
            <a:extLst>
              <a:ext uri="{FF2B5EF4-FFF2-40B4-BE49-F238E27FC236}">
                <a16:creationId xmlns:a16="http://schemas.microsoft.com/office/drawing/2014/main" id="{FE610ED5-F0F0-2C40-8E6F-F70A6B38CEED}"/>
              </a:ext>
            </a:extLst>
          </p:cNvPr>
          <p:cNvSpPr txBox="1"/>
          <p:nvPr/>
        </p:nvSpPr>
        <p:spPr>
          <a:xfrm>
            <a:off x="662199" y="12182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117 CuadroTexto">
            <a:extLst>
              <a:ext uri="{FF2B5EF4-FFF2-40B4-BE49-F238E27FC236}">
                <a16:creationId xmlns:a16="http://schemas.microsoft.com/office/drawing/2014/main" id="{D373E96B-18E1-E140-8CBA-37F83739B8B3}"/>
              </a:ext>
            </a:extLst>
          </p:cNvPr>
          <p:cNvSpPr txBox="1"/>
          <p:nvPr/>
        </p:nvSpPr>
        <p:spPr>
          <a:xfrm>
            <a:off x="671677" y="157824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0" name="110 Conector recto">
            <a:extLst>
              <a:ext uri="{FF2B5EF4-FFF2-40B4-BE49-F238E27FC236}">
                <a16:creationId xmlns:a16="http://schemas.microsoft.com/office/drawing/2014/main" id="{C9F27123-C765-DC48-A385-8C16E92BD7FE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3144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110 Conector recto">
            <a:extLst>
              <a:ext uri="{FF2B5EF4-FFF2-40B4-BE49-F238E27FC236}">
                <a16:creationId xmlns:a16="http://schemas.microsoft.com/office/drawing/2014/main" id="{C0097086-4528-BA47-B0F0-96A8C973967C}"/>
              </a:ext>
            </a:extLst>
          </p:cNvPr>
          <p:cNvCxnSpPr>
            <a:stCxn id="229" idx="3"/>
          </p:cNvCxnSpPr>
          <p:nvPr/>
        </p:nvCxnSpPr>
        <p:spPr>
          <a:xfrm>
            <a:off x="1063794" y="1762914"/>
            <a:ext cx="576064" cy="4006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10 Conector recto">
            <a:extLst>
              <a:ext uri="{FF2B5EF4-FFF2-40B4-BE49-F238E27FC236}">
                <a16:creationId xmlns:a16="http://schemas.microsoft.com/office/drawing/2014/main" id="{041582BA-4820-974C-A876-553E534F2192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939468"/>
            <a:ext cx="585542" cy="4634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110 Conector recto">
            <a:extLst>
              <a:ext uri="{FF2B5EF4-FFF2-40B4-BE49-F238E27FC236}">
                <a16:creationId xmlns:a16="http://schemas.microsoft.com/office/drawing/2014/main" id="{81D5E172-9D8B-4649-8F6D-15930DEE552B}"/>
              </a:ext>
            </a:extLst>
          </p:cNvPr>
          <p:cNvCxnSpPr/>
          <p:nvPr/>
        </p:nvCxnSpPr>
        <p:spPr>
          <a:xfrm flipV="1">
            <a:off x="1063794" y="1357248"/>
            <a:ext cx="576064" cy="4056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110 Conector recto">
            <a:extLst>
              <a:ext uri="{FF2B5EF4-FFF2-40B4-BE49-F238E27FC236}">
                <a16:creationId xmlns:a16="http://schemas.microsoft.com/office/drawing/2014/main" id="{86CB8C78-5FD5-BA4B-977D-D03889515263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1357248"/>
            <a:ext cx="585542" cy="45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10 Conector recto">
            <a:extLst>
              <a:ext uri="{FF2B5EF4-FFF2-40B4-BE49-F238E27FC236}">
                <a16:creationId xmlns:a16="http://schemas.microsoft.com/office/drawing/2014/main" id="{CE714143-1A45-0D40-8510-049D50115B56}"/>
              </a:ext>
            </a:extLst>
          </p:cNvPr>
          <p:cNvCxnSpPr>
            <a:stCxn id="229" idx="3"/>
          </p:cNvCxnSpPr>
          <p:nvPr/>
        </p:nvCxnSpPr>
        <p:spPr>
          <a:xfrm flipV="1">
            <a:off x="1063794" y="939468"/>
            <a:ext cx="576064" cy="8234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110 Conector recto">
            <a:extLst>
              <a:ext uri="{FF2B5EF4-FFF2-40B4-BE49-F238E27FC236}">
                <a16:creationId xmlns:a16="http://schemas.microsoft.com/office/drawing/2014/main" id="{7B90C26C-80E1-C24C-95D5-6A6B4462177B}"/>
              </a:ext>
            </a:extLst>
          </p:cNvPr>
          <p:cNvCxnSpPr>
            <a:stCxn id="227" idx="3"/>
          </p:cNvCxnSpPr>
          <p:nvPr/>
        </p:nvCxnSpPr>
        <p:spPr>
          <a:xfrm>
            <a:off x="1054316" y="1402874"/>
            <a:ext cx="585542" cy="7607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110 Conector recto">
            <a:extLst>
              <a:ext uri="{FF2B5EF4-FFF2-40B4-BE49-F238E27FC236}">
                <a16:creationId xmlns:a16="http://schemas.microsoft.com/office/drawing/2014/main" id="{23A364AE-11E0-5F45-A5E0-1C48B2DFAE12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1120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238 Forma libre">
            <a:extLst>
              <a:ext uri="{FF2B5EF4-FFF2-40B4-BE49-F238E27FC236}">
                <a16:creationId xmlns:a16="http://schemas.microsoft.com/office/drawing/2014/main" id="{CFB2D36D-2190-FC4F-AAD6-A7D01F52E4AD}"/>
              </a:ext>
            </a:extLst>
          </p:cNvPr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241" name="110 Conector recto">
            <a:extLst>
              <a:ext uri="{FF2B5EF4-FFF2-40B4-BE49-F238E27FC236}">
                <a16:creationId xmlns:a16="http://schemas.microsoft.com/office/drawing/2014/main" id="{470E01F4-0EA7-4B46-A7D3-E613389ED16B}"/>
              </a:ext>
            </a:extLst>
          </p:cNvPr>
          <p:cNvCxnSpPr>
            <a:stCxn id="213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10 Conector recto">
            <a:extLst>
              <a:ext uri="{FF2B5EF4-FFF2-40B4-BE49-F238E27FC236}">
                <a16:creationId xmlns:a16="http://schemas.microsoft.com/office/drawing/2014/main" id="{22B8EE7E-E7E7-3C4F-8561-0F3D3E345EBB}"/>
              </a:ext>
            </a:extLst>
          </p:cNvPr>
          <p:cNvCxnSpPr>
            <a:stCxn id="216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110 Conector recto">
            <a:extLst>
              <a:ext uri="{FF2B5EF4-FFF2-40B4-BE49-F238E27FC236}">
                <a16:creationId xmlns:a16="http://schemas.microsoft.com/office/drawing/2014/main" id="{2727E3C4-77CB-9344-BCF3-14D976DCF3F0}"/>
              </a:ext>
            </a:extLst>
          </p:cNvPr>
          <p:cNvCxnSpPr>
            <a:cxnSpLocks/>
            <a:stCxn id="217" idx="2"/>
          </p:cNvCxnSpPr>
          <p:nvPr/>
        </p:nvCxnSpPr>
        <p:spPr>
          <a:xfrm flipV="1">
            <a:off x="2071858" y="1079794"/>
            <a:ext cx="521146" cy="10641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F9F723EB-4227-0F4A-93D7-858F5F2396CA}"/>
              </a:ext>
            </a:extLst>
          </p:cNvPr>
          <p:cNvSpPr txBox="1"/>
          <p:nvPr/>
        </p:nvSpPr>
        <p:spPr>
          <a:xfrm>
            <a:off x="1668213" y="348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A9889B15-0F90-5E4A-93EA-E9AADBC98B0A}"/>
              </a:ext>
            </a:extLst>
          </p:cNvPr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D2E758A0-D56F-D24A-AE59-1F209F7FD278}"/>
              </a:ext>
            </a:extLst>
          </p:cNvPr>
          <p:cNvSpPr txBox="1"/>
          <p:nvPr/>
        </p:nvSpPr>
        <p:spPr>
          <a:xfrm>
            <a:off x="1656900" y="195192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47" name="238 Forma libre">
            <a:extLst>
              <a:ext uri="{FF2B5EF4-FFF2-40B4-BE49-F238E27FC236}">
                <a16:creationId xmlns:a16="http://schemas.microsoft.com/office/drawing/2014/main" id="{E25A6534-7452-7F4C-BFBE-5987A9D53890}"/>
              </a:ext>
            </a:extLst>
          </p:cNvPr>
          <p:cNvSpPr/>
          <p:nvPr/>
        </p:nvSpPr>
        <p:spPr>
          <a:xfrm>
            <a:off x="1649564" y="122032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883326C9-163F-6C47-94B0-D775AD122304}"/>
              </a:ext>
            </a:extLst>
          </p:cNvPr>
          <p:cNvSpPr txBox="1"/>
          <p:nvPr/>
        </p:nvSpPr>
        <p:spPr>
          <a:xfrm>
            <a:off x="1670312" y="11792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cxnSp>
        <p:nvCxnSpPr>
          <p:cNvPr id="249" name="110 Conector recto">
            <a:extLst>
              <a:ext uri="{FF2B5EF4-FFF2-40B4-BE49-F238E27FC236}">
                <a16:creationId xmlns:a16="http://schemas.microsoft.com/office/drawing/2014/main" id="{15BC214C-4C16-4E47-B5BB-AF3B90F71DF1}"/>
              </a:ext>
            </a:extLst>
          </p:cNvPr>
          <p:cNvCxnSpPr>
            <a:cxnSpLocks/>
            <a:stCxn id="212" idx="3"/>
            <a:endCxn id="244" idx="1"/>
          </p:cNvCxnSpPr>
          <p:nvPr/>
        </p:nvCxnSpPr>
        <p:spPr>
          <a:xfrm flipV="1">
            <a:off x="1054316" y="533169"/>
            <a:ext cx="613897" cy="5096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110 Conector recto">
            <a:extLst>
              <a:ext uri="{FF2B5EF4-FFF2-40B4-BE49-F238E27FC236}">
                <a16:creationId xmlns:a16="http://schemas.microsoft.com/office/drawing/2014/main" id="{E9D8F72D-F75D-A24F-A64D-FEA7F1FEDCE4}"/>
              </a:ext>
            </a:extLst>
          </p:cNvPr>
          <p:cNvCxnSpPr>
            <a:cxnSpLocks/>
            <a:stCxn id="227" idx="3"/>
            <a:endCxn id="244" idx="1"/>
          </p:cNvCxnSpPr>
          <p:nvPr/>
        </p:nvCxnSpPr>
        <p:spPr>
          <a:xfrm flipV="1">
            <a:off x="1054316" y="533169"/>
            <a:ext cx="613897" cy="8697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10 Conector recto">
            <a:extLst>
              <a:ext uri="{FF2B5EF4-FFF2-40B4-BE49-F238E27FC236}">
                <a16:creationId xmlns:a16="http://schemas.microsoft.com/office/drawing/2014/main" id="{2E27D24B-01CF-B446-934E-CE6B3C6C0BB8}"/>
              </a:ext>
            </a:extLst>
          </p:cNvPr>
          <p:cNvCxnSpPr>
            <a:cxnSpLocks/>
            <a:stCxn id="229" idx="3"/>
            <a:endCxn id="244" idx="1"/>
          </p:cNvCxnSpPr>
          <p:nvPr/>
        </p:nvCxnSpPr>
        <p:spPr>
          <a:xfrm flipV="1">
            <a:off x="1063794" y="533169"/>
            <a:ext cx="604419" cy="12297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o 62">
            <a:extLst>
              <a:ext uri="{FF2B5EF4-FFF2-40B4-BE49-F238E27FC236}">
                <a16:creationId xmlns:a16="http://schemas.microsoft.com/office/drawing/2014/main" id="{DB681FA2-4385-CC45-A20E-AE01E5B8AB66}"/>
              </a:ext>
            </a:extLst>
          </p:cNvPr>
          <p:cNvSpPr/>
          <p:nvPr/>
        </p:nvSpPr>
        <p:spPr>
          <a:xfrm>
            <a:off x="1821142" y="529602"/>
            <a:ext cx="414958" cy="383517"/>
          </a:xfrm>
          <a:prstGeom prst="arc">
            <a:avLst>
              <a:gd name="adj1" fmla="val 17198382"/>
              <a:gd name="adj2" fmla="val 4925529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Arco 252">
            <a:extLst>
              <a:ext uri="{FF2B5EF4-FFF2-40B4-BE49-F238E27FC236}">
                <a16:creationId xmlns:a16="http://schemas.microsoft.com/office/drawing/2014/main" id="{1D4C2605-F9AC-3547-A060-3A14EF8BF567}"/>
              </a:ext>
            </a:extLst>
          </p:cNvPr>
          <p:cNvSpPr/>
          <p:nvPr/>
        </p:nvSpPr>
        <p:spPr>
          <a:xfrm>
            <a:off x="1848367" y="528194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Arco 253">
            <a:extLst>
              <a:ext uri="{FF2B5EF4-FFF2-40B4-BE49-F238E27FC236}">
                <a16:creationId xmlns:a16="http://schemas.microsoft.com/office/drawing/2014/main" id="{EB9A3146-095D-234D-831C-ACA59F3BF025}"/>
              </a:ext>
            </a:extLst>
          </p:cNvPr>
          <p:cNvSpPr/>
          <p:nvPr/>
        </p:nvSpPr>
        <p:spPr>
          <a:xfrm>
            <a:off x="1851289" y="525644"/>
            <a:ext cx="386975" cy="153520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Arco 254">
            <a:extLst>
              <a:ext uri="{FF2B5EF4-FFF2-40B4-BE49-F238E27FC236}">
                <a16:creationId xmlns:a16="http://schemas.microsoft.com/office/drawing/2014/main" id="{F6C42063-5A4A-8E44-8AFE-2D9E9088BEB3}"/>
              </a:ext>
            </a:extLst>
          </p:cNvPr>
          <p:cNvSpPr/>
          <p:nvPr/>
        </p:nvSpPr>
        <p:spPr>
          <a:xfrm flipH="1">
            <a:off x="1450612" y="944564"/>
            <a:ext cx="414958" cy="414403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Arco 255">
            <a:extLst>
              <a:ext uri="{FF2B5EF4-FFF2-40B4-BE49-F238E27FC236}">
                <a16:creationId xmlns:a16="http://schemas.microsoft.com/office/drawing/2014/main" id="{C0FD0509-0234-5949-A2A2-C9D3ABA7EDD9}"/>
              </a:ext>
            </a:extLst>
          </p:cNvPr>
          <p:cNvSpPr/>
          <p:nvPr/>
        </p:nvSpPr>
        <p:spPr>
          <a:xfrm flipH="1">
            <a:off x="1449421" y="941689"/>
            <a:ext cx="355293" cy="1202275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7" name="110 Conector recto">
            <a:extLst>
              <a:ext uri="{FF2B5EF4-FFF2-40B4-BE49-F238E27FC236}">
                <a16:creationId xmlns:a16="http://schemas.microsoft.com/office/drawing/2014/main" id="{CA4EA574-51A5-B348-9AC2-AF3913616607}"/>
              </a:ext>
            </a:extLst>
          </p:cNvPr>
          <p:cNvCxnSpPr>
            <a:cxnSpLocks/>
            <a:stCxn id="247" idx="2"/>
          </p:cNvCxnSpPr>
          <p:nvPr/>
        </p:nvCxnSpPr>
        <p:spPr>
          <a:xfrm flipV="1">
            <a:off x="2064522" y="1079036"/>
            <a:ext cx="521146" cy="28575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co 257">
            <a:extLst>
              <a:ext uri="{FF2B5EF4-FFF2-40B4-BE49-F238E27FC236}">
                <a16:creationId xmlns:a16="http://schemas.microsoft.com/office/drawing/2014/main" id="{6D982402-6C83-9141-9044-D716A916C9E8}"/>
              </a:ext>
            </a:extLst>
          </p:cNvPr>
          <p:cNvSpPr/>
          <p:nvPr/>
        </p:nvSpPr>
        <p:spPr>
          <a:xfrm>
            <a:off x="1845104" y="1351791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chemeClr val="accent3">
                <a:lumMod val="75000"/>
              </a:schemeClr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85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ángulo 249">
            <a:extLst>
              <a:ext uri="{FF2B5EF4-FFF2-40B4-BE49-F238E27FC236}">
                <a16:creationId xmlns:a16="http://schemas.microsoft.com/office/drawing/2014/main" id="{ADF51B27-F659-EB4A-96DD-E251835EDCC5}"/>
              </a:ext>
            </a:extLst>
          </p:cNvPr>
          <p:cNvSpPr/>
          <p:nvPr/>
        </p:nvSpPr>
        <p:spPr>
          <a:xfrm>
            <a:off x="7415518" y="3156744"/>
            <a:ext cx="210067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776B19AB-498F-8747-AB5F-532D9AD5A753}"/>
              </a:ext>
            </a:extLst>
          </p:cNvPr>
          <p:cNvSpPr/>
          <p:nvPr/>
        </p:nvSpPr>
        <p:spPr>
          <a:xfrm>
            <a:off x="4805342" y="2616762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D7F4E42C-8B63-F644-8992-4B11934944F3}"/>
              </a:ext>
            </a:extLst>
          </p:cNvPr>
          <p:cNvSpPr/>
          <p:nvPr/>
        </p:nvSpPr>
        <p:spPr>
          <a:xfrm>
            <a:off x="8759937" y="1326722"/>
            <a:ext cx="210067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18B0B9C4-7A23-2D43-94F7-9B4A70CF3824}"/>
              </a:ext>
            </a:extLst>
          </p:cNvPr>
          <p:cNvSpPr/>
          <p:nvPr/>
        </p:nvSpPr>
        <p:spPr>
          <a:xfrm>
            <a:off x="5758054" y="1052702"/>
            <a:ext cx="648072" cy="648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95068DF-7CF1-F045-B1EC-F7FD3046C6BA}"/>
              </a:ext>
            </a:extLst>
          </p:cNvPr>
          <p:cNvGrpSpPr/>
          <p:nvPr/>
        </p:nvGrpSpPr>
        <p:grpSpPr>
          <a:xfrm>
            <a:off x="107504" y="188640"/>
            <a:ext cx="1512168" cy="1512169"/>
            <a:chOff x="683568" y="476671"/>
            <a:chExt cx="1512168" cy="151216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823219D-2570-6040-A615-0801EF40643D}"/>
                </a:ext>
              </a:extLst>
            </p:cNvPr>
            <p:cNvSpPr/>
            <p:nvPr/>
          </p:nvSpPr>
          <p:spPr>
            <a:xfrm>
              <a:off x="683569" y="476671"/>
              <a:ext cx="648072" cy="6480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8123089-D72D-8340-AE32-4D2941E78494}"/>
                </a:ext>
              </a:extLst>
            </p:cNvPr>
            <p:cNvGrpSpPr/>
            <p:nvPr/>
          </p:nvGrpSpPr>
          <p:grpSpPr>
            <a:xfrm>
              <a:off x="683568" y="476672"/>
              <a:ext cx="1512168" cy="1512168"/>
              <a:chOff x="683568" y="476672"/>
              <a:chExt cx="1512168" cy="1512168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D82C53A-8CA3-274C-8816-DF7AF36873B7}"/>
                  </a:ext>
                </a:extLst>
              </p:cNvPr>
              <p:cNvSpPr/>
              <p:nvPr/>
            </p:nvSpPr>
            <p:spPr>
              <a:xfrm>
                <a:off x="683568" y="476672"/>
                <a:ext cx="1512168" cy="1512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9588FB44-E118-F443-90EE-3ADC18130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207BAD4D-2739-2E46-9492-419C0217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DE8E58E3-4B98-3643-8768-9659303E5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640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30596F6B-B194-3F44-9B3A-21F401FC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F0F138BE-E1CF-3140-B452-05EFA089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88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5247891F-F727-9E49-8E1F-F54A08D5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42AC1921-9BDA-8241-8A84-1BA439E8DC4B}"/>
                  </a:ext>
                </a:extLst>
              </p:cNvPr>
              <p:cNvCxnSpPr/>
              <p:nvPr/>
            </p:nvCxnSpPr>
            <p:spPr>
              <a:xfrm>
                <a:off x="683568" y="69269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FF5302F2-9673-C74A-86E3-C6600EE3A37E}"/>
                  </a:ext>
                </a:extLst>
              </p:cNvPr>
              <p:cNvCxnSpPr/>
              <p:nvPr/>
            </p:nvCxnSpPr>
            <p:spPr>
              <a:xfrm>
                <a:off x="683568" y="908720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18AB0B7-47F3-DD49-9BEF-35859C540583}"/>
                  </a:ext>
                </a:extLst>
              </p:cNvPr>
              <p:cNvCxnSpPr/>
              <p:nvPr/>
            </p:nvCxnSpPr>
            <p:spPr>
              <a:xfrm>
                <a:off x="683568" y="1124744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81E46E2E-7E08-804F-8EC6-358679B729B0}"/>
                  </a:ext>
                </a:extLst>
              </p:cNvPr>
              <p:cNvCxnSpPr/>
              <p:nvPr/>
            </p:nvCxnSpPr>
            <p:spPr>
              <a:xfrm>
                <a:off x="683568" y="1340768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8137FC01-F0CC-C443-8200-F06995804E7E}"/>
                  </a:ext>
                </a:extLst>
              </p:cNvPr>
              <p:cNvCxnSpPr/>
              <p:nvPr/>
            </p:nvCxnSpPr>
            <p:spPr>
              <a:xfrm>
                <a:off x="683568" y="1556792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07C7A901-D9A5-C946-BC2F-E04840606294}"/>
                  </a:ext>
                </a:extLst>
              </p:cNvPr>
              <p:cNvCxnSpPr/>
              <p:nvPr/>
            </p:nvCxnSpPr>
            <p:spPr>
              <a:xfrm>
                <a:off x="683568" y="177281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97986B3-C844-F346-BE32-8F3A205BE9A6}"/>
              </a:ext>
            </a:extLst>
          </p:cNvPr>
          <p:cNvGrpSpPr/>
          <p:nvPr/>
        </p:nvGrpSpPr>
        <p:grpSpPr>
          <a:xfrm>
            <a:off x="3105674" y="465607"/>
            <a:ext cx="1080113" cy="1080120"/>
            <a:chOff x="5004048" y="476672"/>
            <a:chExt cx="1080113" cy="1080120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A5DEAE20-2B3A-3746-891E-D976271EA852}"/>
                </a:ext>
              </a:extLst>
            </p:cNvPr>
            <p:cNvSpPr/>
            <p:nvPr/>
          </p:nvSpPr>
          <p:spPr>
            <a:xfrm>
              <a:off x="5010005" y="476672"/>
              <a:ext cx="210067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635BE1E-DFD2-244E-90BE-AE82A70497DE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9A40DDE-A57F-BF4B-895F-B9386AB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FC47503-EE56-5D46-9136-7BCD74CB9DB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FDA0338-295A-DC4B-8294-886E7C3E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605A53-33D7-3C4C-BA20-BE10BE23113A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1FCC9C4-5801-CB4A-9422-B9110C0127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EA8CF68-1EB3-F84A-A5D9-CA33CD9F37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75062BA-B8E7-0F4B-B29A-652780F635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D3CD535-BCAF-6D4C-83FF-E59667C1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E551E69-AC1D-6848-B0EB-460480D649EE}"/>
              </a:ext>
            </a:extLst>
          </p:cNvPr>
          <p:cNvCxnSpPr>
            <a:cxnSpLocks/>
          </p:cNvCxnSpPr>
          <p:nvPr/>
        </p:nvCxnSpPr>
        <p:spPr>
          <a:xfrm>
            <a:off x="426276" y="504762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43F3ED6-4520-7247-B7AA-27D470650D6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785786" y="573619"/>
            <a:ext cx="325845" cy="37660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6B4C553-6218-B64D-8C37-B505D0189D8A}"/>
              </a:ext>
            </a:extLst>
          </p:cNvPr>
          <p:cNvGrpSpPr/>
          <p:nvPr/>
        </p:nvGrpSpPr>
        <p:grpSpPr>
          <a:xfrm>
            <a:off x="2073341" y="651558"/>
            <a:ext cx="648072" cy="896040"/>
            <a:chOff x="3347864" y="908720"/>
            <a:chExt cx="648072" cy="896040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D283D7-0A44-4043-A0BA-C6DAF31B7925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D7E31DB-AC35-F047-BD0A-035CD363AEE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1B231728-2BE0-CC42-AA54-F49491FBFE1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123467B-4E31-F54A-9B5A-CD4F74854FA8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97D240C4-D1BD-3542-A88D-A54156AC9AF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090FF9D7-5B84-C944-AA60-2395D957D8A3}"/>
                </a:ext>
              </a:extLst>
            </p:cNvPr>
            <p:cNvSpPr txBox="1"/>
            <p:nvPr/>
          </p:nvSpPr>
          <p:spPr>
            <a:xfrm>
              <a:off x="3384000" y="1550844"/>
              <a:ext cx="5757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</p:grp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0695606F-B94C-ED4E-9D89-0E16627D8932}"/>
              </a:ext>
            </a:extLst>
          </p:cNvPr>
          <p:cNvCxnSpPr>
            <a:cxnSpLocks/>
          </p:cNvCxnSpPr>
          <p:nvPr/>
        </p:nvCxnSpPr>
        <p:spPr>
          <a:xfrm>
            <a:off x="4572000" y="116632"/>
            <a:ext cx="0" cy="158410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528C7E82-D212-5F40-AED8-ECC90EEED84E}"/>
              </a:ext>
            </a:extLst>
          </p:cNvPr>
          <p:cNvSpPr/>
          <p:nvPr/>
        </p:nvSpPr>
        <p:spPr>
          <a:xfrm>
            <a:off x="5110997" y="188757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9AA905A1-91CF-7E44-9AC8-409286AD1370}"/>
              </a:ext>
            </a:extLst>
          </p:cNvPr>
          <p:cNvGrpSpPr/>
          <p:nvPr/>
        </p:nvGrpSpPr>
        <p:grpSpPr>
          <a:xfrm>
            <a:off x="4891889" y="188641"/>
            <a:ext cx="1512168" cy="1512168"/>
            <a:chOff x="683568" y="476672"/>
            <a:chExt cx="1512168" cy="1512168"/>
          </a:xfrm>
        </p:grpSpPr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01ADFB4D-4133-B444-9463-54E30BBC5FCE}"/>
                </a:ext>
              </a:extLst>
            </p:cNvPr>
            <p:cNvSpPr/>
            <p:nvPr/>
          </p:nvSpPr>
          <p:spPr>
            <a:xfrm>
              <a:off x="683568" y="476672"/>
              <a:ext cx="1512168" cy="1512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0DB70C7C-FB10-9048-9BFE-C2A06CF303D7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AE1C0BC6-375F-D544-8BC9-3021BDDFF34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8CFF9075-DB25-D546-A387-AB24DA8E2C8A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5E614DBD-6E1B-4340-BB2E-BC9A3F538096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930174B6-9E3B-2E44-8C70-B20BA5184A06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75100373-F9E0-6445-9984-34726D2329E2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94E9337-B785-FA4A-9E5F-D4C665D99492}"/>
                </a:ext>
              </a:extLst>
            </p:cNvPr>
            <p:cNvCxnSpPr/>
            <p:nvPr/>
          </p:nvCxnSpPr>
          <p:spPr>
            <a:xfrm>
              <a:off x="683568" y="692696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FC5D1310-41AE-E747-AB0C-743B098DE81D}"/>
                </a:ext>
              </a:extLst>
            </p:cNvPr>
            <p:cNvCxnSpPr/>
            <p:nvPr/>
          </p:nvCxnSpPr>
          <p:spPr>
            <a:xfrm>
              <a:off x="683568" y="908720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059B1308-95ED-D84A-A208-F371BDDC55D1}"/>
                </a:ext>
              </a:extLst>
            </p:cNvPr>
            <p:cNvCxnSpPr/>
            <p:nvPr/>
          </p:nvCxnSpPr>
          <p:spPr>
            <a:xfrm>
              <a:off x="683568" y="1124744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4F53C61B-5198-9946-94C3-866E86F3D82E}"/>
                </a:ext>
              </a:extLst>
            </p:cNvPr>
            <p:cNvCxnSpPr/>
            <p:nvPr/>
          </p:nvCxnSpPr>
          <p:spPr>
            <a:xfrm>
              <a:off x="683568" y="1340768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F1CAAE46-8E28-F646-81A6-4C78D04C7C34}"/>
                </a:ext>
              </a:extLst>
            </p:cNvPr>
            <p:cNvCxnSpPr/>
            <p:nvPr/>
          </p:nvCxnSpPr>
          <p:spPr>
            <a:xfrm>
              <a:off x="683568" y="1556792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60CD303D-7B73-6248-9825-F3E0A09086F6}"/>
                </a:ext>
              </a:extLst>
            </p:cNvPr>
            <p:cNvCxnSpPr/>
            <p:nvPr/>
          </p:nvCxnSpPr>
          <p:spPr>
            <a:xfrm>
              <a:off x="683568" y="1772816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08F856C1-BDE1-4E4E-9489-F706C9D09AE3}"/>
              </a:ext>
            </a:extLst>
          </p:cNvPr>
          <p:cNvGrpSpPr/>
          <p:nvPr/>
        </p:nvGrpSpPr>
        <p:grpSpPr>
          <a:xfrm>
            <a:off x="7890059" y="465607"/>
            <a:ext cx="1080113" cy="1080120"/>
            <a:chOff x="5004048" y="476672"/>
            <a:chExt cx="1080113" cy="1080120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57D3517C-38EE-EF49-9440-7F877159D235}"/>
                </a:ext>
              </a:extLst>
            </p:cNvPr>
            <p:cNvSpPr/>
            <p:nvPr/>
          </p:nvSpPr>
          <p:spPr>
            <a:xfrm>
              <a:off x="5219737" y="476672"/>
              <a:ext cx="210067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4F9E12A9-0EED-F540-99FC-4138013D6CB2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0C55BF-675E-404F-8299-AE703E071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CA93AFD-F121-FD48-99B5-9BA113F0495D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A94F3931-9E39-AA44-8356-6E2A10955520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5B6D1572-3CCD-164C-B028-2D41580F2CE8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69EBE36B-B9E4-2143-81A0-87866E10A4AA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CEDB5E2A-C74E-B646-9868-7FAFC71A0B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FC7A35F7-FCA8-2749-AACC-F6D0170D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47E2B0E7-30EA-224D-B045-2AE6DD832356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133632B9-83D6-1E4B-95F1-E0C8B1505C91}"/>
              </a:ext>
            </a:extLst>
          </p:cNvPr>
          <p:cNvCxnSpPr>
            <a:cxnSpLocks/>
          </p:cNvCxnSpPr>
          <p:nvPr/>
        </p:nvCxnSpPr>
        <p:spPr>
          <a:xfrm>
            <a:off x="5435033" y="522805"/>
            <a:ext cx="1369308" cy="39371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51F9A7EC-D66D-1845-B5D7-6736F0D32275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7557341" y="573619"/>
            <a:ext cx="548407" cy="3180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6F81EE39-F75E-8249-9DB4-8D508589AB66}"/>
              </a:ext>
            </a:extLst>
          </p:cNvPr>
          <p:cNvGrpSpPr/>
          <p:nvPr/>
        </p:nvGrpSpPr>
        <p:grpSpPr>
          <a:xfrm>
            <a:off x="6857726" y="651558"/>
            <a:ext cx="648072" cy="896040"/>
            <a:chOff x="3347864" y="908720"/>
            <a:chExt cx="648072" cy="896040"/>
          </a:xfrm>
        </p:grpSpPr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8FAA64D7-BA1B-9545-BEF0-4F2D11693DD1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77BD9DE1-484A-7742-8A1D-1B63708DB52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6759BD53-5934-204C-A5CD-D642E378A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881AE451-028C-434F-8029-4BC245272666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7FD0FBAB-BFBA-C942-9F2D-28824F2E17EB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43A51D93-2B96-A140-ACE9-BE076E426FE9}"/>
                </a:ext>
              </a:extLst>
            </p:cNvPr>
            <p:cNvSpPr txBox="1"/>
            <p:nvPr/>
          </p:nvSpPr>
          <p:spPr>
            <a:xfrm>
              <a:off x="3384000" y="1550844"/>
              <a:ext cx="5757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</p:grp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9D392794-7E79-8E4E-BCDF-B1799A46021B}"/>
              </a:ext>
            </a:extLst>
          </p:cNvPr>
          <p:cNvCxnSpPr>
            <a:cxnSpLocks/>
          </p:cNvCxnSpPr>
          <p:nvPr/>
        </p:nvCxnSpPr>
        <p:spPr>
          <a:xfrm flipV="1">
            <a:off x="6091787" y="1077658"/>
            <a:ext cx="683270" cy="31824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29CD0211-F985-1748-BDB6-3C3AF52B9A5A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557341" y="1074683"/>
            <a:ext cx="1202596" cy="36005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91330C81-D1D1-4742-B4D2-3131F82277C1}"/>
              </a:ext>
            </a:extLst>
          </p:cNvPr>
          <p:cNvGrpSpPr/>
          <p:nvPr/>
        </p:nvGrpSpPr>
        <p:grpSpPr>
          <a:xfrm>
            <a:off x="529747" y="2275403"/>
            <a:ext cx="748846" cy="553998"/>
            <a:chOff x="1331640" y="2348880"/>
            <a:chExt cx="748846" cy="553998"/>
          </a:xfrm>
        </p:grpSpPr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34B7B06A-8A9C-DC4D-AC44-CF6D65DCA920}"/>
                </a:ext>
              </a:extLst>
            </p:cNvPr>
            <p:cNvSpPr txBox="1"/>
            <p:nvPr/>
          </p:nvSpPr>
          <p:spPr>
            <a:xfrm>
              <a:off x="1377483" y="2348880"/>
              <a:ext cx="674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0  1  2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3  4  5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6  7  8</a:t>
              </a:r>
            </a:p>
          </p:txBody>
        </p:sp>
        <p:sp>
          <p:nvSpPr>
            <p:cNvPr id="188" name="Abrir corchete 187">
              <a:extLst>
                <a:ext uri="{FF2B5EF4-FFF2-40B4-BE49-F238E27FC236}">
                  <a16:creationId xmlns:a16="http://schemas.microsoft.com/office/drawing/2014/main" id="{1C8ACD60-6A53-E148-892B-23BF63ABDBC9}"/>
                </a:ext>
              </a:extLst>
            </p:cNvPr>
            <p:cNvSpPr/>
            <p:nvPr/>
          </p:nvSpPr>
          <p:spPr>
            <a:xfrm>
              <a:off x="1331640" y="2348880"/>
              <a:ext cx="71999" cy="553998"/>
            </a:xfrm>
            <a:prstGeom prst="lef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1" name="Cerrar corchete 190">
              <a:extLst>
                <a:ext uri="{FF2B5EF4-FFF2-40B4-BE49-F238E27FC236}">
                  <a16:creationId xmlns:a16="http://schemas.microsoft.com/office/drawing/2014/main" id="{DCC1C799-8A15-6548-AF4F-8399CE314193}"/>
                </a:ext>
              </a:extLst>
            </p:cNvPr>
            <p:cNvSpPr/>
            <p:nvPr/>
          </p:nvSpPr>
          <p:spPr>
            <a:xfrm>
              <a:off x="2005878" y="2348880"/>
              <a:ext cx="74608" cy="553998"/>
            </a:xfrm>
            <a:prstGeom prst="righ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2AC57598-A0F4-9D44-A953-C04382D39D8E}"/>
              </a:ext>
            </a:extLst>
          </p:cNvPr>
          <p:cNvGrpSpPr/>
          <p:nvPr/>
        </p:nvGrpSpPr>
        <p:grpSpPr>
          <a:xfrm>
            <a:off x="1844911" y="2275403"/>
            <a:ext cx="781454" cy="553998"/>
            <a:chOff x="2646804" y="2348880"/>
            <a:chExt cx="781454" cy="553998"/>
          </a:xfrm>
        </p:grpSpPr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24CEA17C-F026-CD44-9178-8DDD60FBFEB8}"/>
                </a:ext>
              </a:extLst>
            </p:cNvPr>
            <p:cNvSpPr txBox="1"/>
            <p:nvPr/>
          </p:nvSpPr>
          <p:spPr>
            <a:xfrm>
              <a:off x="2646804" y="2348880"/>
              <a:ext cx="7814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-4 -3 -2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-1  0  1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2  3  4</a:t>
              </a:r>
            </a:p>
          </p:txBody>
        </p:sp>
        <p:sp>
          <p:nvSpPr>
            <p:cNvPr id="190" name="Abrir corchete 189">
              <a:extLst>
                <a:ext uri="{FF2B5EF4-FFF2-40B4-BE49-F238E27FC236}">
                  <a16:creationId xmlns:a16="http://schemas.microsoft.com/office/drawing/2014/main" id="{0E66EF29-2B24-004C-8421-F05CABD41E98}"/>
                </a:ext>
              </a:extLst>
            </p:cNvPr>
            <p:cNvSpPr/>
            <p:nvPr/>
          </p:nvSpPr>
          <p:spPr>
            <a:xfrm>
              <a:off x="2649414" y="2348880"/>
              <a:ext cx="71999" cy="553998"/>
            </a:xfrm>
            <a:prstGeom prst="lef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2" name="Cerrar corchete 191">
              <a:extLst>
                <a:ext uri="{FF2B5EF4-FFF2-40B4-BE49-F238E27FC236}">
                  <a16:creationId xmlns:a16="http://schemas.microsoft.com/office/drawing/2014/main" id="{CEA4DF71-04A5-A940-AD57-B2F433A07E5C}"/>
                </a:ext>
              </a:extLst>
            </p:cNvPr>
            <p:cNvSpPr/>
            <p:nvPr/>
          </p:nvSpPr>
          <p:spPr>
            <a:xfrm>
              <a:off x="3319458" y="2348880"/>
              <a:ext cx="74608" cy="553998"/>
            </a:xfrm>
            <a:prstGeom prst="righ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4FECB898-0B26-7C43-ADD3-11FFAFAA3CB5}"/>
              </a:ext>
            </a:extLst>
          </p:cNvPr>
          <p:cNvSpPr txBox="1"/>
          <p:nvPr/>
        </p:nvSpPr>
        <p:spPr>
          <a:xfrm>
            <a:off x="583933" y="2013793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5478A014-4F09-1E46-BD02-7F6FDB370B7A}"/>
              </a:ext>
            </a:extLst>
          </p:cNvPr>
          <p:cNvSpPr txBox="1"/>
          <p:nvPr/>
        </p:nvSpPr>
        <p:spPr>
          <a:xfrm>
            <a:off x="1919520" y="2016044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95AF9774-6E36-104F-A68B-527BA7C39EF0}"/>
              </a:ext>
            </a:extLst>
          </p:cNvPr>
          <p:cNvSpPr txBox="1"/>
          <p:nvPr/>
        </p:nvSpPr>
        <p:spPr>
          <a:xfrm>
            <a:off x="1072624" y="3163899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Convolución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2E0E0A7B-7040-ED4F-BBE6-CF3C5B5DE6BC}"/>
              </a:ext>
            </a:extLst>
          </p:cNvPr>
          <p:cNvSpPr txBox="1"/>
          <p:nvPr/>
        </p:nvSpPr>
        <p:spPr>
          <a:xfrm>
            <a:off x="510072" y="3450429"/>
            <a:ext cx="2394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0*(-4) + 1*(-3) + 2*(-2) + </a:t>
            </a:r>
          </a:p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3*(-1) +    3*0 +    4*1 +</a:t>
            </a:r>
          </a:p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   6*2 +    7*3 +    8*4 = 60</a:t>
            </a: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A6753F25-7712-FE4D-90F4-7240D9D6E4C1}"/>
              </a:ext>
            </a:extLst>
          </p:cNvPr>
          <p:cNvSpPr/>
          <p:nvPr/>
        </p:nvSpPr>
        <p:spPr>
          <a:xfrm>
            <a:off x="4153539" y="2617889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7632B535-BBB2-7B4A-9D22-D22C86B3DC3E}"/>
              </a:ext>
            </a:extLst>
          </p:cNvPr>
          <p:cNvSpPr/>
          <p:nvPr/>
        </p:nvSpPr>
        <p:spPr>
          <a:xfrm>
            <a:off x="4153539" y="2617890"/>
            <a:ext cx="1299876" cy="12915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3AA5B1B5-F409-1F4C-9E4A-006F8B232B08}"/>
              </a:ext>
            </a:extLst>
          </p:cNvPr>
          <p:cNvCxnSpPr>
            <a:cxnSpLocks/>
          </p:cNvCxnSpPr>
          <p:nvPr/>
        </p:nvCxnSpPr>
        <p:spPr>
          <a:xfrm>
            <a:off x="4369562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B8A441EA-4F97-A84E-A898-75E123092B20}"/>
              </a:ext>
            </a:extLst>
          </p:cNvPr>
          <p:cNvCxnSpPr>
            <a:cxnSpLocks/>
          </p:cNvCxnSpPr>
          <p:nvPr/>
        </p:nvCxnSpPr>
        <p:spPr>
          <a:xfrm>
            <a:off x="4585586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ACED805E-080C-9645-BF42-1076BE902B87}"/>
              </a:ext>
            </a:extLst>
          </p:cNvPr>
          <p:cNvCxnSpPr>
            <a:cxnSpLocks/>
            <a:endCxn id="202" idx="2"/>
          </p:cNvCxnSpPr>
          <p:nvPr/>
        </p:nvCxnSpPr>
        <p:spPr>
          <a:xfrm>
            <a:off x="4801610" y="2617890"/>
            <a:ext cx="1867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DDE0EFB1-5557-9A40-A472-697AABB22947}"/>
              </a:ext>
            </a:extLst>
          </p:cNvPr>
          <p:cNvCxnSpPr>
            <a:cxnSpLocks/>
          </p:cNvCxnSpPr>
          <p:nvPr/>
        </p:nvCxnSpPr>
        <p:spPr>
          <a:xfrm>
            <a:off x="5017634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78F5DB05-4FBC-374B-B665-C923BD3638C0}"/>
              </a:ext>
            </a:extLst>
          </p:cNvPr>
          <p:cNvCxnSpPr>
            <a:cxnSpLocks/>
          </p:cNvCxnSpPr>
          <p:nvPr/>
        </p:nvCxnSpPr>
        <p:spPr>
          <a:xfrm>
            <a:off x="5233658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0F6783-5654-A64B-9861-08C63169A47D}"/>
              </a:ext>
            </a:extLst>
          </p:cNvPr>
          <p:cNvCxnSpPr>
            <a:cxnSpLocks/>
          </p:cNvCxnSpPr>
          <p:nvPr/>
        </p:nvCxnSpPr>
        <p:spPr>
          <a:xfrm>
            <a:off x="4153538" y="2833914"/>
            <a:ext cx="129987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0B15BF13-C425-FD42-AD44-2128F7D88E0D}"/>
              </a:ext>
            </a:extLst>
          </p:cNvPr>
          <p:cNvCxnSpPr>
            <a:cxnSpLocks/>
          </p:cNvCxnSpPr>
          <p:nvPr/>
        </p:nvCxnSpPr>
        <p:spPr>
          <a:xfrm>
            <a:off x="4153538" y="3049938"/>
            <a:ext cx="1299876" cy="118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97DCF4E2-5889-9D4B-A111-31B086CD72D0}"/>
              </a:ext>
            </a:extLst>
          </p:cNvPr>
          <p:cNvCxnSpPr>
            <a:cxnSpLocks/>
          </p:cNvCxnSpPr>
          <p:nvPr/>
        </p:nvCxnSpPr>
        <p:spPr>
          <a:xfrm flipV="1">
            <a:off x="4153538" y="3264221"/>
            <a:ext cx="1296145" cy="174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35960424-94F1-5844-94D3-63E675C5B98D}"/>
              </a:ext>
            </a:extLst>
          </p:cNvPr>
          <p:cNvCxnSpPr>
            <a:cxnSpLocks/>
          </p:cNvCxnSpPr>
          <p:nvPr/>
        </p:nvCxnSpPr>
        <p:spPr>
          <a:xfrm>
            <a:off x="4153538" y="3481986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6EF32BFE-9A85-3348-B780-E873098DFAD9}"/>
              </a:ext>
            </a:extLst>
          </p:cNvPr>
          <p:cNvCxnSpPr>
            <a:cxnSpLocks/>
          </p:cNvCxnSpPr>
          <p:nvPr/>
        </p:nvCxnSpPr>
        <p:spPr>
          <a:xfrm>
            <a:off x="4153538" y="3698010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8EBD80EA-C166-424F-9B96-E0DB120001B3}"/>
              </a:ext>
            </a:extLst>
          </p:cNvPr>
          <p:cNvSpPr/>
          <p:nvPr/>
        </p:nvSpPr>
        <p:spPr>
          <a:xfrm>
            <a:off x="7205451" y="3156744"/>
            <a:ext cx="210067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A383442F-7D47-1A4D-B6E2-E83D934A8F16}"/>
              </a:ext>
            </a:extLst>
          </p:cNvPr>
          <p:cNvSpPr/>
          <p:nvPr/>
        </p:nvSpPr>
        <p:spPr>
          <a:xfrm>
            <a:off x="7199495" y="3156744"/>
            <a:ext cx="432048" cy="4454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8D5868BE-9ED7-1648-A0B3-44775AFA35F6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7415518" y="3156744"/>
            <a:ext cx="1" cy="4454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BD25C9B-DD74-BA49-B8A6-165B7DB117DD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7199494" y="3372768"/>
            <a:ext cx="432049" cy="670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A4267A99-59B4-A247-A8FA-786DCB266363}"/>
              </a:ext>
            </a:extLst>
          </p:cNvPr>
          <p:cNvCxnSpPr>
            <a:cxnSpLocks/>
          </p:cNvCxnSpPr>
          <p:nvPr/>
        </p:nvCxnSpPr>
        <p:spPr>
          <a:xfrm>
            <a:off x="4472310" y="2934011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F7B01B7B-9070-F34F-A9CC-8745A03B1798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6834910" y="3218823"/>
            <a:ext cx="370541" cy="45933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B3C2EA06-CC7A-554B-B173-E6DCAD392A0F}"/>
              </a:ext>
            </a:extLst>
          </p:cNvPr>
          <p:cNvGrpSpPr/>
          <p:nvPr/>
        </p:nvGrpSpPr>
        <p:grpSpPr>
          <a:xfrm>
            <a:off x="6119375" y="3080807"/>
            <a:ext cx="648072" cy="903734"/>
            <a:chOff x="3347864" y="908720"/>
            <a:chExt cx="648072" cy="903734"/>
          </a:xfrm>
        </p:grpSpPr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68CB750-A663-1D4D-9CDD-9294E1D4B504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C3CD6112-564C-5545-87C8-FC60C04B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3995A66E-5171-B645-966B-8972506EA250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>
              <a:extLst>
                <a:ext uri="{FF2B5EF4-FFF2-40B4-BE49-F238E27FC236}">
                  <a16:creationId xmlns:a16="http://schemas.microsoft.com/office/drawing/2014/main" id="{561FA533-7666-EC43-B448-05E29C7A91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>
              <a:extLst>
                <a:ext uri="{FF2B5EF4-FFF2-40B4-BE49-F238E27FC236}">
                  <a16:creationId xmlns:a16="http://schemas.microsoft.com/office/drawing/2014/main" id="{6D1060D0-A1A1-EC49-A36A-6BE321D1D01F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CuadroTexto 233">
              <a:extLst>
                <a:ext uri="{FF2B5EF4-FFF2-40B4-BE49-F238E27FC236}">
                  <a16:creationId xmlns:a16="http://schemas.microsoft.com/office/drawing/2014/main" id="{977EB659-0F71-8B43-AA37-C062205DD1D6}"/>
                </a:ext>
              </a:extLst>
            </p:cNvPr>
            <p:cNvSpPr txBox="1"/>
            <p:nvPr/>
          </p:nvSpPr>
          <p:spPr>
            <a:xfrm>
              <a:off x="3422472" y="155084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Filtro</a:t>
              </a:r>
            </a:p>
          </p:txBody>
        </p:sp>
      </p:grp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F456EF35-5344-2A47-A231-5BA91BD33A82}"/>
              </a:ext>
            </a:extLst>
          </p:cNvPr>
          <p:cNvCxnSpPr>
            <a:cxnSpLocks/>
          </p:cNvCxnSpPr>
          <p:nvPr/>
        </p:nvCxnSpPr>
        <p:spPr>
          <a:xfrm>
            <a:off x="919707" y="2904867"/>
            <a:ext cx="390312" cy="2968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692E64F6-5C2A-E447-B4B8-1D99452B166E}"/>
              </a:ext>
            </a:extLst>
          </p:cNvPr>
          <p:cNvCxnSpPr>
            <a:cxnSpLocks/>
          </p:cNvCxnSpPr>
          <p:nvPr/>
        </p:nvCxnSpPr>
        <p:spPr>
          <a:xfrm flipH="1">
            <a:off x="1763688" y="2890988"/>
            <a:ext cx="454070" cy="30378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32929701-B764-2E43-93B8-1C2F58D846F1}"/>
              </a:ext>
            </a:extLst>
          </p:cNvPr>
          <p:cNvCxnSpPr>
            <a:cxnSpLocks/>
          </p:cNvCxnSpPr>
          <p:nvPr/>
        </p:nvCxnSpPr>
        <p:spPr>
          <a:xfrm>
            <a:off x="5146146" y="2950296"/>
            <a:ext cx="892077" cy="26852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A4C342E1-0B7A-E843-BF47-FFD4DD1758F8}"/>
              </a:ext>
            </a:extLst>
          </p:cNvPr>
          <p:cNvCxnSpPr>
            <a:cxnSpLocks/>
          </p:cNvCxnSpPr>
          <p:nvPr/>
        </p:nvCxnSpPr>
        <p:spPr>
          <a:xfrm flipV="1">
            <a:off x="6828952" y="3434778"/>
            <a:ext cx="520250" cy="15293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70EC9542-8860-694E-B0C0-7AD10884C814}"/>
              </a:ext>
            </a:extLst>
          </p:cNvPr>
          <p:cNvCxnSpPr>
            <a:cxnSpLocks/>
          </p:cNvCxnSpPr>
          <p:nvPr/>
        </p:nvCxnSpPr>
        <p:spPr>
          <a:xfrm flipV="1">
            <a:off x="4271388" y="239080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B458F9FC-AFE5-D548-B100-2013469CE668}"/>
              </a:ext>
            </a:extLst>
          </p:cNvPr>
          <p:cNvCxnSpPr>
            <a:cxnSpLocks/>
          </p:cNvCxnSpPr>
          <p:nvPr/>
        </p:nvCxnSpPr>
        <p:spPr>
          <a:xfrm flipV="1">
            <a:off x="4919460" y="239080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B3EDC0D5-D01A-7B44-A0BB-E94C6A4AF601}"/>
              </a:ext>
            </a:extLst>
          </p:cNvPr>
          <p:cNvCxnSpPr>
            <a:cxnSpLocks/>
          </p:cNvCxnSpPr>
          <p:nvPr/>
        </p:nvCxnSpPr>
        <p:spPr>
          <a:xfrm flipV="1">
            <a:off x="4271388" y="2390588"/>
            <a:ext cx="648072" cy="2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8C62CDE-FC9E-6945-856C-A26607AFF6AE}"/>
              </a:ext>
            </a:extLst>
          </p:cNvPr>
          <p:cNvSpPr txBox="1"/>
          <p:nvPr/>
        </p:nvSpPr>
        <p:spPr>
          <a:xfrm>
            <a:off x="4243062" y="2136108"/>
            <a:ext cx="7745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stride=3</a:t>
            </a:r>
          </a:p>
        </p:txBody>
      </p:sp>
    </p:spTree>
    <p:extLst>
      <p:ext uri="{BB962C8B-B14F-4D97-AF65-F5344CB8AC3E}">
        <p14:creationId xmlns:p14="http://schemas.microsoft.com/office/powerpoint/2010/main" val="976646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ángulo 130">
            <a:extLst>
              <a:ext uri="{FF2B5EF4-FFF2-40B4-BE49-F238E27FC236}">
                <a16:creationId xmlns:a16="http://schemas.microsoft.com/office/drawing/2014/main" id="{08B771C8-14AF-B04D-95B4-FAE565F06C3D}"/>
              </a:ext>
            </a:extLst>
          </p:cNvPr>
          <p:cNvSpPr/>
          <p:nvPr/>
        </p:nvSpPr>
        <p:spPr>
          <a:xfrm>
            <a:off x="7384502" y="1288206"/>
            <a:ext cx="210067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174E52D1-2573-0A40-B1D7-9CC9F88D4253}"/>
              </a:ext>
            </a:extLst>
          </p:cNvPr>
          <p:cNvSpPr/>
          <p:nvPr/>
        </p:nvSpPr>
        <p:spPr>
          <a:xfrm>
            <a:off x="5716112" y="1268761"/>
            <a:ext cx="648072" cy="648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8EF24471-6E8A-644E-8FB9-7471BEBBF07E}"/>
              </a:ext>
            </a:extLst>
          </p:cNvPr>
          <p:cNvSpPr/>
          <p:nvPr/>
        </p:nvSpPr>
        <p:spPr>
          <a:xfrm>
            <a:off x="2188631" y="964186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ADF51B27-F659-EB4A-96DD-E251835EDCC5}"/>
              </a:ext>
            </a:extLst>
          </p:cNvPr>
          <p:cNvSpPr/>
          <p:nvPr/>
        </p:nvSpPr>
        <p:spPr>
          <a:xfrm>
            <a:off x="7378060" y="1065473"/>
            <a:ext cx="210067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776B19AB-498F-8747-AB5F-532D9AD5A753}"/>
              </a:ext>
            </a:extLst>
          </p:cNvPr>
          <p:cNvSpPr/>
          <p:nvPr/>
        </p:nvSpPr>
        <p:spPr>
          <a:xfrm>
            <a:off x="5713133" y="620432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95068DF-7CF1-F045-B1EC-F7FD3046C6BA}"/>
              </a:ext>
            </a:extLst>
          </p:cNvPr>
          <p:cNvGrpSpPr/>
          <p:nvPr/>
        </p:nvGrpSpPr>
        <p:grpSpPr>
          <a:xfrm>
            <a:off x="218116" y="491436"/>
            <a:ext cx="1512168" cy="1512169"/>
            <a:chOff x="683568" y="476671"/>
            <a:chExt cx="1512168" cy="151216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823219D-2570-6040-A615-0801EF40643D}"/>
                </a:ext>
              </a:extLst>
            </p:cNvPr>
            <p:cNvSpPr/>
            <p:nvPr/>
          </p:nvSpPr>
          <p:spPr>
            <a:xfrm>
              <a:off x="683569" y="476671"/>
              <a:ext cx="648072" cy="6480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8123089-D72D-8340-AE32-4D2941E78494}"/>
                </a:ext>
              </a:extLst>
            </p:cNvPr>
            <p:cNvGrpSpPr/>
            <p:nvPr/>
          </p:nvGrpSpPr>
          <p:grpSpPr>
            <a:xfrm>
              <a:off x="683568" y="476672"/>
              <a:ext cx="1512168" cy="1512168"/>
              <a:chOff x="683568" y="476672"/>
              <a:chExt cx="1512168" cy="1512168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D82C53A-8CA3-274C-8816-DF7AF36873B7}"/>
                  </a:ext>
                </a:extLst>
              </p:cNvPr>
              <p:cNvSpPr/>
              <p:nvPr/>
            </p:nvSpPr>
            <p:spPr>
              <a:xfrm>
                <a:off x="683568" y="476672"/>
                <a:ext cx="1512168" cy="1512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9588FB44-E118-F443-90EE-3ADC18130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207BAD4D-2739-2E46-9492-419C0217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DE8E58E3-4B98-3643-8768-9659303E5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640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30596F6B-B194-3F44-9B3A-21F401FC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F0F138BE-E1CF-3140-B452-05EFA089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88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5247891F-F727-9E49-8E1F-F54A08D5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42AC1921-9BDA-8241-8A84-1BA439E8DC4B}"/>
                  </a:ext>
                </a:extLst>
              </p:cNvPr>
              <p:cNvCxnSpPr/>
              <p:nvPr/>
            </p:nvCxnSpPr>
            <p:spPr>
              <a:xfrm>
                <a:off x="683568" y="69269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FF5302F2-9673-C74A-86E3-C6600EE3A37E}"/>
                  </a:ext>
                </a:extLst>
              </p:cNvPr>
              <p:cNvCxnSpPr/>
              <p:nvPr/>
            </p:nvCxnSpPr>
            <p:spPr>
              <a:xfrm>
                <a:off x="683568" y="908720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18AB0B7-47F3-DD49-9BEF-35859C540583}"/>
                  </a:ext>
                </a:extLst>
              </p:cNvPr>
              <p:cNvCxnSpPr/>
              <p:nvPr/>
            </p:nvCxnSpPr>
            <p:spPr>
              <a:xfrm>
                <a:off x="683568" y="1124744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81E46E2E-7E08-804F-8EC6-358679B729B0}"/>
                  </a:ext>
                </a:extLst>
              </p:cNvPr>
              <p:cNvCxnSpPr/>
              <p:nvPr/>
            </p:nvCxnSpPr>
            <p:spPr>
              <a:xfrm>
                <a:off x="683568" y="1340768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8137FC01-F0CC-C443-8200-F06995804E7E}"/>
                  </a:ext>
                </a:extLst>
              </p:cNvPr>
              <p:cNvCxnSpPr/>
              <p:nvPr/>
            </p:nvCxnSpPr>
            <p:spPr>
              <a:xfrm>
                <a:off x="683568" y="1556792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07C7A901-D9A5-C946-BC2F-E04840606294}"/>
                  </a:ext>
                </a:extLst>
              </p:cNvPr>
              <p:cNvCxnSpPr/>
              <p:nvPr/>
            </p:nvCxnSpPr>
            <p:spPr>
              <a:xfrm>
                <a:off x="683568" y="177281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97986B3-C844-F346-BE32-8F3A205BE9A6}"/>
              </a:ext>
            </a:extLst>
          </p:cNvPr>
          <p:cNvGrpSpPr/>
          <p:nvPr/>
        </p:nvGrpSpPr>
        <p:grpSpPr>
          <a:xfrm>
            <a:off x="3216286" y="768403"/>
            <a:ext cx="1080113" cy="1080120"/>
            <a:chOff x="5004048" y="476672"/>
            <a:chExt cx="1080113" cy="1080120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A5DEAE20-2B3A-3746-891E-D976271EA852}"/>
                </a:ext>
              </a:extLst>
            </p:cNvPr>
            <p:cNvSpPr/>
            <p:nvPr/>
          </p:nvSpPr>
          <p:spPr>
            <a:xfrm>
              <a:off x="5010005" y="476672"/>
              <a:ext cx="210067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635BE1E-DFD2-244E-90BE-AE82A70497DE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9A40DDE-A57F-BF4B-895F-B9386AB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FC47503-EE56-5D46-9136-7BCD74CB9DB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FDA0338-295A-DC4B-8294-886E7C3E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605A53-33D7-3C4C-BA20-BE10BE23113A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1FCC9C4-5801-CB4A-9422-B9110C0127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EA8CF68-1EB3-F84A-A5D9-CA33CD9F37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75062BA-B8E7-0F4B-B29A-652780F635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D3CD535-BCAF-6D4C-83FF-E59667C1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E551E69-AC1D-6848-B0EB-460480D649EE}"/>
              </a:ext>
            </a:extLst>
          </p:cNvPr>
          <p:cNvCxnSpPr>
            <a:cxnSpLocks/>
          </p:cNvCxnSpPr>
          <p:nvPr/>
        </p:nvCxnSpPr>
        <p:spPr>
          <a:xfrm>
            <a:off x="536888" y="807558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43F3ED6-4520-7247-B7AA-27D470650D6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896398" y="876415"/>
            <a:ext cx="325845" cy="37660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6B4C553-6218-B64D-8C37-B505D0189D8A}"/>
              </a:ext>
            </a:extLst>
          </p:cNvPr>
          <p:cNvGrpSpPr/>
          <p:nvPr/>
        </p:nvGrpSpPr>
        <p:grpSpPr>
          <a:xfrm>
            <a:off x="2183953" y="954354"/>
            <a:ext cx="648072" cy="896040"/>
            <a:chOff x="3347864" y="908720"/>
            <a:chExt cx="648072" cy="896040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D283D7-0A44-4043-A0BA-C6DAF31B7925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D7E31DB-AC35-F047-BD0A-035CD363AEE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1B231728-2BE0-CC42-AA54-F49491FBFE1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123467B-4E31-F54A-9B5A-CD4F74854FA8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97D240C4-D1BD-3542-A88D-A54156AC9AF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090FF9D7-5B84-C944-AA60-2395D957D8A3}"/>
                </a:ext>
              </a:extLst>
            </p:cNvPr>
            <p:cNvSpPr txBox="1"/>
            <p:nvPr/>
          </p:nvSpPr>
          <p:spPr>
            <a:xfrm>
              <a:off x="3436900" y="1550844"/>
              <a:ext cx="470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A6753F25-7712-FE4D-90F4-7240D9D6E4C1}"/>
              </a:ext>
            </a:extLst>
          </p:cNvPr>
          <p:cNvSpPr/>
          <p:nvPr/>
        </p:nvSpPr>
        <p:spPr>
          <a:xfrm>
            <a:off x="5061330" y="621559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7632B535-BBB2-7B4A-9D22-D22C86B3DC3E}"/>
              </a:ext>
            </a:extLst>
          </p:cNvPr>
          <p:cNvSpPr/>
          <p:nvPr/>
        </p:nvSpPr>
        <p:spPr>
          <a:xfrm>
            <a:off x="5061330" y="621560"/>
            <a:ext cx="1299876" cy="12915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3AA5B1B5-F409-1F4C-9E4A-006F8B232B08}"/>
              </a:ext>
            </a:extLst>
          </p:cNvPr>
          <p:cNvCxnSpPr>
            <a:cxnSpLocks/>
          </p:cNvCxnSpPr>
          <p:nvPr/>
        </p:nvCxnSpPr>
        <p:spPr>
          <a:xfrm>
            <a:off x="5277353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B8A441EA-4F97-A84E-A898-75E123092B20}"/>
              </a:ext>
            </a:extLst>
          </p:cNvPr>
          <p:cNvCxnSpPr>
            <a:cxnSpLocks/>
          </p:cNvCxnSpPr>
          <p:nvPr/>
        </p:nvCxnSpPr>
        <p:spPr>
          <a:xfrm>
            <a:off x="5493377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ACED805E-080C-9645-BF42-1076BE902B87}"/>
              </a:ext>
            </a:extLst>
          </p:cNvPr>
          <p:cNvCxnSpPr>
            <a:cxnSpLocks/>
            <a:endCxn id="202" idx="2"/>
          </p:cNvCxnSpPr>
          <p:nvPr/>
        </p:nvCxnSpPr>
        <p:spPr>
          <a:xfrm>
            <a:off x="5709401" y="621560"/>
            <a:ext cx="1867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DDE0EFB1-5557-9A40-A472-697AABB22947}"/>
              </a:ext>
            </a:extLst>
          </p:cNvPr>
          <p:cNvCxnSpPr>
            <a:cxnSpLocks/>
          </p:cNvCxnSpPr>
          <p:nvPr/>
        </p:nvCxnSpPr>
        <p:spPr>
          <a:xfrm>
            <a:off x="5925425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78F5DB05-4FBC-374B-B665-C923BD3638C0}"/>
              </a:ext>
            </a:extLst>
          </p:cNvPr>
          <p:cNvCxnSpPr>
            <a:cxnSpLocks/>
          </p:cNvCxnSpPr>
          <p:nvPr/>
        </p:nvCxnSpPr>
        <p:spPr>
          <a:xfrm>
            <a:off x="6141449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0F6783-5654-A64B-9861-08C63169A47D}"/>
              </a:ext>
            </a:extLst>
          </p:cNvPr>
          <p:cNvCxnSpPr>
            <a:cxnSpLocks/>
          </p:cNvCxnSpPr>
          <p:nvPr/>
        </p:nvCxnSpPr>
        <p:spPr>
          <a:xfrm>
            <a:off x="5061329" y="837584"/>
            <a:ext cx="129987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0B15BF13-C425-FD42-AD44-2128F7D88E0D}"/>
              </a:ext>
            </a:extLst>
          </p:cNvPr>
          <p:cNvCxnSpPr>
            <a:cxnSpLocks/>
          </p:cNvCxnSpPr>
          <p:nvPr/>
        </p:nvCxnSpPr>
        <p:spPr>
          <a:xfrm>
            <a:off x="5061329" y="1053608"/>
            <a:ext cx="1299876" cy="118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97DCF4E2-5889-9D4B-A111-31B086CD72D0}"/>
              </a:ext>
            </a:extLst>
          </p:cNvPr>
          <p:cNvCxnSpPr>
            <a:cxnSpLocks/>
          </p:cNvCxnSpPr>
          <p:nvPr/>
        </p:nvCxnSpPr>
        <p:spPr>
          <a:xfrm flipV="1">
            <a:off x="5061329" y="1267891"/>
            <a:ext cx="1296145" cy="174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35960424-94F1-5844-94D3-63E675C5B98D}"/>
              </a:ext>
            </a:extLst>
          </p:cNvPr>
          <p:cNvCxnSpPr>
            <a:cxnSpLocks/>
          </p:cNvCxnSpPr>
          <p:nvPr/>
        </p:nvCxnSpPr>
        <p:spPr>
          <a:xfrm>
            <a:off x="5061329" y="1485656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6EF32BFE-9A85-3348-B780-E873098DFAD9}"/>
              </a:ext>
            </a:extLst>
          </p:cNvPr>
          <p:cNvCxnSpPr>
            <a:cxnSpLocks/>
          </p:cNvCxnSpPr>
          <p:nvPr/>
        </p:nvCxnSpPr>
        <p:spPr>
          <a:xfrm>
            <a:off x="5061329" y="1701680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8EBD80EA-C166-424F-9B96-E0DB120001B3}"/>
              </a:ext>
            </a:extLst>
          </p:cNvPr>
          <p:cNvSpPr/>
          <p:nvPr/>
        </p:nvSpPr>
        <p:spPr>
          <a:xfrm>
            <a:off x="7168962" y="1065473"/>
            <a:ext cx="210067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A383442F-7D47-1A4D-B6E2-E83D934A8F16}"/>
              </a:ext>
            </a:extLst>
          </p:cNvPr>
          <p:cNvSpPr/>
          <p:nvPr/>
        </p:nvSpPr>
        <p:spPr>
          <a:xfrm>
            <a:off x="7162037" y="1065473"/>
            <a:ext cx="432048" cy="4454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8D5868BE-9ED7-1648-A0B3-44775AFA35F6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7378060" y="1065473"/>
            <a:ext cx="1" cy="4454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BD25C9B-DD74-BA49-B8A6-165B7DB117DD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7162036" y="1281497"/>
            <a:ext cx="432049" cy="670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A4267A99-59B4-A247-A8FA-786DCB266363}"/>
              </a:ext>
            </a:extLst>
          </p:cNvPr>
          <p:cNvCxnSpPr>
            <a:cxnSpLocks/>
          </p:cNvCxnSpPr>
          <p:nvPr/>
        </p:nvCxnSpPr>
        <p:spPr>
          <a:xfrm>
            <a:off x="6510233" y="1262343"/>
            <a:ext cx="481726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70EC9542-8860-694E-B0C0-7AD10884C814}"/>
              </a:ext>
            </a:extLst>
          </p:cNvPr>
          <p:cNvCxnSpPr>
            <a:cxnSpLocks/>
          </p:cNvCxnSpPr>
          <p:nvPr/>
        </p:nvCxnSpPr>
        <p:spPr>
          <a:xfrm flipV="1">
            <a:off x="5179179" y="39447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B458F9FC-AFE5-D548-B100-2013469CE668}"/>
              </a:ext>
            </a:extLst>
          </p:cNvPr>
          <p:cNvCxnSpPr>
            <a:cxnSpLocks/>
          </p:cNvCxnSpPr>
          <p:nvPr/>
        </p:nvCxnSpPr>
        <p:spPr>
          <a:xfrm flipV="1">
            <a:off x="5827251" y="39447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B3EDC0D5-D01A-7B44-A0BB-E94C6A4AF601}"/>
              </a:ext>
            </a:extLst>
          </p:cNvPr>
          <p:cNvCxnSpPr>
            <a:cxnSpLocks/>
          </p:cNvCxnSpPr>
          <p:nvPr/>
        </p:nvCxnSpPr>
        <p:spPr>
          <a:xfrm flipV="1">
            <a:off x="5179179" y="394258"/>
            <a:ext cx="648072" cy="2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8C62CDE-FC9E-6945-856C-A26607AFF6AE}"/>
              </a:ext>
            </a:extLst>
          </p:cNvPr>
          <p:cNvSpPr txBox="1"/>
          <p:nvPr/>
        </p:nvSpPr>
        <p:spPr>
          <a:xfrm>
            <a:off x="5150853" y="139778"/>
            <a:ext cx="7745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stride=3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C1B2B30-6FF2-D94B-A5EB-9D253028218F}"/>
              </a:ext>
            </a:extLst>
          </p:cNvPr>
          <p:cNvSpPr txBox="1"/>
          <p:nvPr/>
        </p:nvSpPr>
        <p:spPr>
          <a:xfrm>
            <a:off x="2661109" y="62120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646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4688624" y="2844585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3617054" y="2415957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3617054" y="3716091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3617054" y="2844585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411760" y="22675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3974244" y="3058899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3962581" y="2636729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3962581" y="3201272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3331302" y="2630271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3331302" y="3058899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3331302" y="3930405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5117252" y="3058899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2411760" y="26996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2411760" y="3573016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787658" y="2630271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787658" y="3058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787658" y="3930405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915816" y="3212976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3242147" y="26557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3273576" y="3131583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3263328" y="39957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6563488" y="28392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6225973" y="3064599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5801519" y="2847171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6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21072</TotalTime>
  <Words>1257</Words>
  <Application>Microsoft Macintosh PowerPoint</Application>
  <PresentationFormat>Presentación en pantalla (4:3)</PresentationFormat>
  <Paragraphs>634</Paragraphs>
  <Slides>58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6" baseType="lpstr">
      <vt:lpstr>Arial</vt:lpstr>
      <vt:lpstr>Arial Narrow</vt:lpstr>
      <vt:lpstr>Calibri</vt:lpstr>
      <vt:lpstr>Cambria Math</vt:lpstr>
      <vt:lpstr>Consolas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145</cp:revision>
  <dcterms:created xsi:type="dcterms:W3CDTF">2013-10-03T12:11:42Z</dcterms:created>
  <dcterms:modified xsi:type="dcterms:W3CDTF">2022-05-04T18:58:57Z</dcterms:modified>
</cp:coreProperties>
</file>