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2"/>
    <p:restoredTop sz="94675"/>
  </p:normalViewPr>
  <p:slideViewPr>
    <p:cSldViewPr snapToGrid="0" snapToObjects="1">
      <p:cViewPr>
        <p:scale>
          <a:sx n="193" d="100"/>
          <a:sy n="193" d="100"/>
        </p:scale>
        <p:origin x="-1016" y="-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C89B5-DC58-4942-863A-9FD5891F9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1B4FC7-60F8-A346-A90F-1027963E6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58A720-CAC4-0440-8D52-12CA822E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2B50-F17C-4A47-8D86-F11C6C65BEF3}" type="datetimeFigureOut">
              <a:rPr lang="es-CO" smtClean="0"/>
              <a:t>21/09/21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12524A-E624-AF40-83C8-EF4A07CD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0DC14F-8FA9-C741-9961-F6807738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01FA-D871-DB4F-B64D-35DC10BD7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341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AE566-281F-B641-8593-8E73B61A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D347D8-319D-ED41-952E-A235724EC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F8EB7F-366E-1242-B0ED-368D9EC3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2B50-F17C-4A47-8D86-F11C6C65BEF3}" type="datetimeFigureOut">
              <a:rPr lang="es-CO" smtClean="0"/>
              <a:t>21/09/21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5EAD44-DBB9-9647-B65F-E01DE39E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BBACAA-F24C-FC45-9303-61BE3A45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01FA-D871-DB4F-B64D-35DC10BD7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694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2629C7-0181-7447-85AC-7E89D44B2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0CE3A2-628A-5A44-89CC-5DB7F7264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12BA36-99CF-DB48-B207-100D8826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2B50-F17C-4A47-8D86-F11C6C65BEF3}" type="datetimeFigureOut">
              <a:rPr lang="es-CO" smtClean="0"/>
              <a:t>21/09/21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FF51F3-2817-DA47-A3EF-35ABEC1E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3A88E3-FA45-7E46-826C-606BC6434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01FA-D871-DB4F-B64D-35DC10BD7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26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75117-FC43-294B-A942-29C9D736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E12993-B046-B044-8B73-C036ECB6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ACCB95-8C67-3F4E-8B06-5DE58964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2B50-F17C-4A47-8D86-F11C6C65BEF3}" type="datetimeFigureOut">
              <a:rPr lang="es-CO" smtClean="0"/>
              <a:t>21/09/21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C278EE-D1DD-FE42-814B-251894B03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3B3584-78F2-F04F-BB47-29545004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01FA-D871-DB4F-B64D-35DC10BD7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016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F3F83-08E0-8140-9EE5-4110A3AA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C5D793-3BB4-584C-B1F7-D9B8CC28A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B42E0-3939-E34D-9C8F-84DED0AD6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2B50-F17C-4A47-8D86-F11C6C65BEF3}" type="datetimeFigureOut">
              <a:rPr lang="es-CO" smtClean="0"/>
              <a:t>21/09/21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554F7B-3627-6D46-BBBC-9D05A3CD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09D19E-C5BE-224C-A922-8A1E00A3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01FA-D871-DB4F-B64D-35DC10BD7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387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CE04D-2AC2-5048-8F56-45E59720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AD367C-6690-CB49-B615-0624F0CEA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187C34-D1E6-9B4C-B5AC-61A991AD9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1186B9-A88C-F04A-A6DA-0C92C2286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2B50-F17C-4A47-8D86-F11C6C65BEF3}" type="datetimeFigureOut">
              <a:rPr lang="es-CO" smtClean="0"/>
              <a:t>21/09/21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D2685C-E8DC-1D49-8673-FAE5474F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5BE83C-D562-544B-B8DC-D62F8327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01FA-D871-DB4F-B64D-35DC10BD7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401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32718-4DFA-5A45-8FFD-1B742AE61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7E9AA9-A1B9-B64A-9158-B1E454B9F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569177-5B13-A14B-86B2-1984F77F0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263639-08E5-ED44-8408-DC123E4BA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C6353CC-E4BB-8248-B2A7-289E493D9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6A3C7D9-4B51-614A-ACE1-7BB0F080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2B50-F17C-4A47-8D86-F11C6C65BEF3}" type="datetimeFigureOut">
              <a:rPr lang="es-CO" smtClean="0"/>
              <a:t>21/09/21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BAA7DF-6D4C-F049-A6AC-6620355C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0DF99DE-6775-CE48-9526-483E79FD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01FA-D871-DB4F-B64D-35DC10BD7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474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85D05-DBB3-3C48-AB82-05AAE2C0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D986694-C6D6-394F-BEE1-B5BE49F6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2B50-F17C-4A47-8D86-F11C6C65BEF3}" type="datetimeFigureOut">
              <a:rPr lang="es-CO" smtClean="0"/>
              <a:t>21/09/21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F4A720-E831-714B-AF45-BE2008A1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AE2CB6-9534-ED4F-85CA-94A1BBCC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01FA-D871-DB4F-B64D-35DC10BD7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707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B1C5A3-0AB8-2D4D-8C74-31E3D305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2B50-F17C-4A47-8D86-F11C6C65BEF3}" type="datetimeFigureOut">
              <a:rPr lang="es-CO" smtClean="0"/>
              <a:t>21/09/21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63829FD-1107-9744-9176-39D03306B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1D3C1F-0914-534F-B218-E1F0963BF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01FA-D871-DB4F-B64D-35DC10BD7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229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556B6-B5EE-054F-A21C-DA55894A5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F7BBE8-303D-F540-AD65-0B2C029F0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DE9D11-5887-0341-BA37-EA009BA9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677772-9686-694B-8290-5665E571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2B50-F17C-4A47-8D86-F11C6C65BEF3}" type="datetimeFigureOut">
              <a:rPr lang="es-CO" smtClean="0"/>
              <a:t>21/09/21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991A0C-9DD3-0B46-929D-7B77AF46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524688-E44B-CC48-8CCE-432974C6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01FA-D871-DB4F-B64D-35DC10BD7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847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32696-7D7E-DD46-9216-D9098FCB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EF04C6F-6485-7740-BBDE-A675539F9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AF7256-467E-EB41-8EB5-3DE92A9B8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205ADA-3E5B-9F41-8647-2F3567CF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2B50-F17C-4A47-8D86-F11C6C65BEF3}" type="datetimeFigureOut">
              <a:rPr lang="es-CO" smtClean="0"/>
              <a:t>21/09/21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F759CD-C079-D34E-A768-E643070E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8E1E63-3CB1-2248-A6AA-881176F2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01FA-D871-DB4F-B64D-35DC10BD7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964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4CD0E78-F490-654F-B481-C6F70BF9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8965C6-F2E4-7246-943D-C03E61FB0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C93AFD-7A95-5C44-B5D1-A22E728B2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B2B50-F17C-4A47-8D86-F11C6C65BEF3}" type="datetimeFigureOut">
              <a:rPr lang="es-CO" smtClean="0"/>
              <a:t>21/09/21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24E143-9E8C-824B-B076-E717E89FA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F15BA1-7491-3743-B6A9-F612DE782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901FA-D871-DB4F-B64D-35DC10BD73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921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echa derecha 13">
            <a:extLst>
              <a:ext uri="{FF2B5EF4-FFF2-40B4-BE49-F238E27FC236}">
                <a16:creationId xmlns:a16="http://schemas.microsoft.com/office/drawing/2014/main" id="{066840E0-3C11-314E-A78E-9BDF398D2F63}"/>
              </a:ext>
            </a:extLst>
          </p:cNvPr>
          <p:cNvSpPr/>
          <p:nvPr/>
        </p:nvSpPr>
        <p:spPr>
          <a:xfrm>
            <a:off x="2011682" y="2152028"/>
            <a:ext cx="575733" cy="21465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2212D7D2-D941-7443-9617-C0C28D39FC67}"/>
              </a:ext>
            </a:extLst>
          </p:cNvPr>
          <p:cNvGrpSpPr/>
          <p:nvPr/>
        </p:nvGrpSpPr>
        <p:grpSpPr>
          <a:xfrm>
            <a:off x="2746935" y="981139"/>
            <a:ext cx="2242445" cy="2248577"/>
            <a:chOff x="3178932" y="810872"/>
            <a:chExt cx="2242445" cy="2248577"/>
          </a:xfrm>
        </p:grpSpPr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D92A56A4-62DE-BA42-8DBF-9DE182BFDCD8}"/>
                </a:ext>
              </a:extLst>
            </p:cNvPr>
            <p:cNvSpPr txBox="1"/>
            <p:nvPr/>
          </p:nvSpPr>
          <p:spPr>
            <a:xfrm>
              <a:off x="3178932" y="810872"/>
              <a:ext cx="22424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dirty="0"/>
                <a:t>Búsqueda de los k vecinos más cercanos</a:t>
              </a:r>
            </a:p>
          </p:txBody>
        </p:sp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920CC6A5-3192-984F-9F2B-7AD1754C0F9B}"/>
                </a:ext>
              </a:extLst>
            </p:cNvPr>
            <p:cNvGrpSpPr/>
            <p:nvPr/>
          </p:nvGrpSpPr>
          <p:grpSpPr>
            <a:xfrm>
              <a:off x="3238646" y="1396995"/>
              <a:ext cx="2061289" cy="1662454"/>
              <a:chOff x="3869266" y="1251567"/>
              <a:chExt cx="2061289" cy="1662454"/>
            </a:xfrm>
          </p:grpSpPr>
          <p:cxnSp>
            <p:nvCxnSpPr>
              <p:cNvPr id="35" name="Conector recto 34">
                <a:extLst>
                  <a:ext uri="{FF2B5EF4-FFF2-40B4-BE49-F238E27FC236}">
                    <a16:creationId xmlns:a16="http://schemas.microsoft.com/office/drawing/2014/main" id="{0175C934-151E-F348-8AAA-0C12587BCC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46096" y="1482024"/>
                <a:ext cx="217715" cy="134587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>
                <a:extLst>
                  <a:ext uri="{FF2B5EF4-FFF2-40B4-BE49-F238E27FC236}">
                    <a16:creationId xmlns:a16="http://schemas.microsoft.com/office/drawing/2014/main" id="{6908A424-8C7E-0441-B825-06FE1E59A4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5275" y="1345871"/>
                <a:ext cx="86715" cy="260679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75">
                <a:extLst>
                  <a:ext uri="{FF2B5EF4-FFF2-40B4-BE49-F238E27FC236}">
                    <a16:creationId xmlns:a16="http://schemas.microsoft.com/office/drawing/2014/main" id="{767221E9-2CF3-BD41-9779-2A77050370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94277" y="2079625"/>
                <a:ext cx="149223" cy="320675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60">
                <a:extLst>
                  <a:ext uri="{FF2B5EF4-FFF2-40B4-BE49-F238E27FC236}">
                    <a16:creationId xmlns:a16="http://schemas.microsoft.com/office/drawing/2014/main" id="{51B2246A-8B3E-2644-B19C-C14E744DF7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10150" y="1739901"/>
                <a:ext cx="193675" cy="273049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F029443D-0E69-014E-B8C2-7C28FE5DCEAC}"/>
                  </a:ext>
                </a:extLst>
              </p:cNvPr>
              <p:cNvSpPr/>
              <p:nvPr/>
            </p:nvSpPr>
            <p:spPr>
              <a:xfrm>
                <a:off x="4055533" y="1603188"/>
                <a:ext cx="90145" cy="90145"/>
              </a:xfrm>
              <a:prstGeom prst="ellipse">
                <a:avLst/>
              </a:prstGeom>
              <a:solidFill>
                <a:srgbClr val="C0000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18CB14D6-361A-154E-9F19-23A25F8B4995}"/>
                  </a:ext>
                </a:extLst>
              </p:cNvPr>
              <p:cNvSpPr/>
              <p:nvPr/>
            </p:nvSpPr>
            <p:spPr>
              <a:xfrm>
                <a:off x="4168089" y="1251567"/>
                <a:ext cx="90145" cy="9014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87371E5B-0D9D-2A46-AC17-C1C6063A610A}"/>
                  </a:ext>
                </a:extLst>
              </p:cNvPr>
              <p:cNvSpPr/>
              <p:nvPr/>
            </p:nvSpPr>
            <p:spPr>
              <a:xfrm>
                <a:off x="3869266" y="1899521"/>
                <a:ext cx="90145" cy="9014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C7E1365C-5CF4-5D48-9E77-D7A0E12A4BC1}"/>
                  </a:ext>
                </a:extLst>
              </p:cNvPr>
              <p:cNvSpPr/>
              <p:nvPr/>
            </p:nvSpPr>
            <p:spPr>
              <a:xfrm>
                <a:off x="4351867" y="1414182"/>
                <a:ext cx="90145" cy="9014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3C5A9521-AC89-0D42-A0A1-72BC7CD22349}"/>
                  </a:ext>
                </a:extLst>
              </p:cNvPr>
              <p:cNvSpPr/>
              <p:nvPr/>
            </p:nvSpPr>
            <p:spPr>
              <a:xfrm>
                <a:off x="4010460" y="2044954"/>
                <a:ext cx="90145" cy="9014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62033627-A0F8-514B-8E35-247747DF699A}"/>
                  </a:ext>
                </a:extLst>
              </p:cNvPr>
              <p:cNvSpPr/>
              <p:nvPr/>
            </p:nvSpPr>
            <p:spPr>
              <a:xfrm>
                <a:off x="4755491" y="1587335"/>
                <a:ext cx="90145" cy="9014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D26A5AD6-6D63-CE4C-B625-C041F148B470}"/>
                  </a:ext>
                </a:extLst>
              </p:cNvPr>
              <p:cNvSpPr/>
              <p:nvPr/>
            </p:nvSpPr>
            <p:spPr>
              <a:xfrm>
                <a:off x="4938804" y="1999881"/>
                <a:ext cx="90145" cy="9014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9A20171A-6BD2-3D4A-96AE-8D75AC26E715}"/>
                  </a:ext>
                </a:extLst>
              </p:cNvPr>
              <p:cNvSpPr/>
              <p:nvPr/>
            </p:nvSpPr>
            <p:spPr>
              <a:xfrm>
                <a:off x="5184588" y="1648260"/>
                <a:ext cx="90145" cy="9014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A8F6FE44-55A9-734E-8A20-4BF255DA3DB1}"/>
                  </a:ext>
                </a:extLst>
              </p:cNvPr>
              <p:cNvSpPr/>
              <p:nvPr/>
            </p:nvSpPr>
            <p:spPr>
              <a:xfrm>
                <a:off x="4699000" y="2078819"/>
                <a:ext cx="90145" cy="9014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6BC49BE0-4E5F-9C42-8BCF-19CF9AFB42A6}"/>
                  </a:ext>
                </a:extLst>
              </p:cNvPr>
              <p:cNvSpPr/>
              <p:nvPr/>
            </p:nvSpPr>
            <p:spPr>
              <a:xfrm>
                <a:off x="5128542" y="2397803"/>
                <a:ext cx="90145" cy="9014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D81EAECA-B835-114F-8F41-AF5399420339}"/>
                  </a:ext>
                </a:extLst>
              </p:cNvPr>
              <p:cNvSpPr/>
              <p:nvPr/>
            </p:nvSpPr>
            <p:spPr>
              <a:xfrm>
                <a:off x="5284339" y="2624624"/>
                <a:ext cx="90145" cy="9014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0A473B2A-9B72-454C-B0B2-723A3E1269AE}"/>
                  </a:ext>
                </a:extLst>
              </p:cNvPr>
              <p:cNvSpPr/>
              <p:nvPr/>
            </p:nvSpPr>
            <p:spPr>
              <a:xfrm>
                <a:off x="5539008" y="2442876"/>
                <a:ext cx="90145" cy="9014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4E4DC1B1-01BA-C14C-930B-F1C3C7E5BD91}"/>
                  </a:ext>
                </a:extLst>
              </p:cNvPr>
              <p:cNvSpPr/>
              <p:nvPr/>
            </p:nvSpPr>
            <p:spPr>
              <a:xfrm>
                <a:off x="5028949" y="2823876"/>
                <a:ext cx="90145" cy="9014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CF4EF463-3E91-414F-9221-3A5B4B741A8A}"/>
                  </a:ext>
                </a:extLst>
              </p:cNvPr>
              <p:cNvSpPr/>
              <p:nvPr/>
            </p:nvSpPr>
            <p:spPr>
              <a:xfrm>
                <a:off x="5840410" y="2694133"/>
                <a:ext cx="90145" cy="9014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C93007C7-A404-FF4B-88B9-86178D0C5A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5538" y="1464623"/>
                <a:ext cx="316675" cy="1464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27A7CC55-75AA-FF4A-8812-9661DCE042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0650" y="1695452"/>
                <a:ext cx="133350" cy="200023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>
                <a:extLst>
                  <a:ext uri="{FF2B5EF4-FFF2-40B4-BE49-F238E27FC236}">
                    <a16:creationId xmlns:a16="http://schemas.microsoft.com/office/drawing/2014/main" id="{1B701004-3B48-8245-B50D-60355AF6AE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60825" y="1701800"/>
                <a:ext cx="28575" cy="323851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959353C0-295A-5943-8827-B75E98093D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46525" y="1968500"/>
                <a:ext cx="73025" cy="76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54">
                <a:extLst>
                  <a:ext uri="{FF2B5EF4-FFF2-40B4-BE49-F238E27FC236}">
                    <a16:creationId xmlns:a16="http://schemas.microsoft.com/office/drawing/2014/main" id="{40C809AA-E8B5-2B4C-9872-80AB95CB3C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30750" y="1685925"/>
                <a:ext cx="50800" cy="381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57">
                <a:extLst>
                  <a:ext uri="{FF2B5EF4-FFF2-40B4-BE49-F238E27FC236}">
                    <a16:creationId xmlns:a16="http://schemas.microsoft.com/office/drawing/2014/main" id="{FD611477-0116-1C45-A959-740D2403E7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29176" y="1666875"/>
                <a:ext cx="126999" cy="327025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61">
                <a:extLst>
                  <a:ext uri="{FF2B5EF4-FFF2-40B4-BE49-F238E27FC236}">
                    <a16:creationId xmlns:a16="http://schemas.microsoft.com/office/drawing/2014/main" id="{6D43C3A1-C062-B044-81FB-84997F3F49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45050" y="1631950"/>
                <a:ext cx="330200" cy="603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>
                <a:extLst>
                  <a:ext uri="{FF2B5EF4-FFF2-40B4-BE49-F238E27FC236}">
                    <a16:creationId xmlns:a16="http://schemas.microsoft.com/office/drawing/2014/main" id="{767FBB46-4D55-9A46-B116-E4BD58C700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87900" y="2070100"/>
                <a:ext cx="142875" cy="47626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>
                <a:extLst>
                  <a:ext uri="{FF2B5EF4-FFF2-40B4-BE49-F238E27FC236}">
                    <a16:creationId xmlns:a16="http://schemas.microsoft.com/office/drawing/2014/main" id="{E6920C07-5BAB-F148-A667-D6C237057C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8375" y="1720850"/>
                <a:ext cx="403225" cy="3683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79">
                <a:extLst>
                  <a:ext uri="{FF2B5EF4-FFF2-40B4-BE49-F238E27FC236}">
                    <a16:creationId xmlns:a16="http://schemas.microsoft.com/office/drawing/2014/main" id="{ABE68491-A671-D541-87EA-3D25C0BC9E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00651" y="2470151"/>
                <a:ext cx="98424" cy="1555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cto 85">
                <a:extLst>
                  <a:ext uri="{FF2B5EF4-FFF2-40B4-BE49-F238E27FC236}">
                    <a16:creationId xmlns:a16="http://schemas.microsoft.com/office/drawing/2014/main" id="{2B75B566-5CC2-EB42-8DF6-137DF170B8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13351" y="2441575"/>
                <a:ext cx="314324" cy="412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cto 88">
                <a:extLst>
                  <a:ext uri="{FF2B5EF4-FFF2-40B4-BE49-F238E27FC236}">
                    <a16:creationId xmlns:a16="http://schemas.microsoft.com/office/drawing/2014/main" id="{6AB6D4FC-3CF9-4B48-AB3D-4CCAB52E36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62575" y="2676525"/>
                <a:ext cx="463550" cy="412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cto 91">
                <a:extLst>
                  <a:ext uri="{FF2B5EF4-FFF2-40B4-BE49-F238E27FC236}">
                    <a16:creationId xmlns:a16="http://schemas.microsoft.com/office/drawing/2014/main" id="{FDEDC4CA-EA48-6045-8D20-DCB77790B2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21275" y="2765425"/>
                <a:ext cx="714376" cy="952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ector recto 93">
                <a:extLst>
                  <a:ext uri="{FF2B5EF4-FFF2-40B4-BE49-F238E27FC236}">
                    <a16:creationId xmlns:a16="http://schemas.microsoft.com/office/drawing/2014/main" id="{D97365C6-2DB1-2C44-B436-14AA6D3ECC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3401" y="2498726"/>
                <a:ext cx="228599" cy="203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cto 98">
                <a:extLst>
                  <a:ext uri="{FF2B5EF4-FFF2-40B4-BE49-F238E27FC236}">
                    <a16:creationId xmlns:a16="http://schemas.microsoft.com/office/drawing/2014/main" id="{24BE42A0-DA2F-BE46-B7E9-4CC0B566D6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99051" y="2705100"/>
                <a:ext cx="200024" cy="13335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cto 101">
                <a:extLst>
                  <a:ext uri="{FF2B5EF4-FFF2-40B4-BE49-F238E27FC236}">
                    <a16:creationId xmlns:a16="http://schemas.microsoft.com/office/drawing/2014/main" id="{1A7C0638-F457-E842-BAF7-18107E7D03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64125" y="2486025"/>
                <a:ext cx="88900" cy="33655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cto 104">
                <a:extLst>
                  <a:ext uri="{FF2B5EF4-FFF2-40B4-BE49-F238E27FC236}">
                    <a16:creationId xmlns:a16="http://schemas.microsoft.com/office/drawing/2014/main" id="{1EE0758C-FD15-6A48-83C1-94051D9E09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92701" y="2511425"/>
                <a:ext cx="447674" cy="3175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cto 107">
                <a:extLst>
                  <a:ext uri="{FF2B5EF4-FFF2-40B4-BE49-F238E27FC236}">
                    <a16:creationId xmlns:a16="http://schemas.microsoft.com/office/drawing/2014/main" id="{7BB791F6-0F00-E447-9B68-3E2A0358FD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68851" y="2143125"/>
                <a:ext cx="361949" cy="2603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cto 110">
                <a:extLst>
                  <a:ext uri="{FF2B5EF4-FFF2-40B4-BE49-F238E27FC236}">
                    <a16:creationId xmlns:a16="http://schemas.microsoft.com/office/drawing/2014/main" id="{3FE4F64A-D7F6-184E-85AC-E981650222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16525" y="2463801"/>
                <a:ext cx="609600" cy="2508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0D3E5138-4365-044F-B069-F3CE1A2B2A8F}"/>
              </a:ext>
            </a:extLst>
          </p:cNvPr>
          <p:cNvGrpSpPr/>
          <p:nvPr/>
        </p:nvGrpSpPr>
        <p:grpSpPr>
          <a:xfrm>
            <a:off x="5541842" y="1273389"/>
            <a:ext cx="1765174" cy="1692852"/>
            <a:chOff x="5851351" y="1223627"/>
            <a:chExt cx="1765174" cy="1692852"/>
          </a:xfrm>
        </p:grpSpPr>
        <p:sp>
          <p:nvSpPr>
            <p:cNvPr id="120" name="Almacenamiento interno 119">
              <a:extLst>
                <a:ext uri="{FF2B5EF4-FFF2-40B4-BE49-F238E27FC236}">
                  <a16:creationId xmlns:a16="http://schemas.microsoft.com/office/drawing/2014/main" id="{8B72D656-05E4-DE43-A430-F10A08F33A52}"/>
                </a:ext>
              </a:extLst>
            </p:cNvPr>
            <p:cNvSpPr/>
            <p:nvPr/>
          </p:nvSpPr>
          <p:spPr>
            <a:xfrm>
              <a:off x="6169909" y="1532014"/>
              <a:ext cx="1382872" cy="1384465"/>
            </a:xfrm>
            <a:prstGeom prst="flowChartInternalStorag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1" name="CuadroTexto 120">
              <a:extLst>
                <a:ext uri="{FF2B5EF4-FFF2-40B4-BE49-F238E27FC236}">
                  <a16:creationId xmlns:a16="http://schemas.microsoft.com/office/drawing/2014/main" id="{C4A840DA-C491-7348-830B-4F153226A61A}"/>
                </a:ext>
              </a:extLst>
            </p:cNvPr>
            <p:cNvSpPr txBox="1"/>
            <p:nvPr/>
          </p:nvSpPr>
          <p:spPr>
            <a:xfrm>
              <a:off x="6255048" y="1962636"/>
              <a:ext cx="13614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dirty="0"/>
                <a:t>Matriz de distancias</a:t>
              </a:r>
            </a:p>
          </p:txBody>
        </p:sp>
        <p:sp>
          <p:nvSpPr>
            <p:cNvPr id="122" name="CuadroTexto 121">
              <a:extLst>
                <a:ext uri="{FF2B5EF4-FFF2-40B4-BE49-F238E27FC236}">
                  <a16:creationId xmlns:a16="http://schemas.microsoft.com/office/drawing/2014/main" id="{3EC815A5-C165-6D4A-B6EF-018CD11A3DD7}"/>
                </a:ext>
              </a:extLst>
            </p:cNvPr>
            <p:cNvSpPr txBox="1"/>
            <p:nvPr/>
          </p:nvSpPr>
          <p:spPr>
            <a:xfrm rot="16200000">
              <a:off x="5590896" y="2036239"/>
              <a:ext cx="828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1400" dirty="0"/>
                <a:t>Patrones</a:t>
              </a:r>
            </a:p>
          </p:txBody>
        </p:sp>
        <p:sp>
          <p:nvSpPr>
            <p:cNvPr id="123" name="CuadroTexto 122">
              <a:extLst>
                <a:ext uri="{FF2B5EF4-FFF2-40B4-BE49-F238E27FC236}">
                  <a16:creationId xmlns:a16="http://schemas.microsoft.com/office/drawing/2014/main" id="{6B3447FC-BDF0-414D-A078-74133BC7F7FE}"/>
                </a:ext>
              </a:extLst>
            </p:cNvPr>
            <p:cNvSpPr txBox="1"/>
            <p:nvPr/>
          </p:nvSpPr>
          <p:spPr>
            <a:xfrm>
              <a:off x="6423927" y="1223627"/>
              <a:ext cx="828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1400" dirty="0"/>
                <a:t>Patrones</a:t>
              </a:r>
            </a:p>
          </p:txBody>
        </p:sp>
      </p:grpSp>
      <p:grpSp>
        <p:nvGrpSpPr>
          <p:cNvPr id="125" name="Grupo 124">
            <a:extLst>
              <a:ext uri="{FF2B5EF4-FFF2-40B4-BE49-F238E27FC236}">
                <a16:creationId xmlns:a16="http://schemas.microsoft.com/office/drawing/2014/main" id="{AA28A0D5-C9AF-1E49-97F1-6A9D8ED102E7}"/>
              </a:ext>
            </a:extLst>
          </p:cNvPr>
          <p:cNvGrpSpPr/>
          <p:nvPr/>
        </p:nvGrpSpPr>
        <p:grpSpPr>
          <a:xfrm>
            <a:off x="398898" y="1154139"/>
            <a:ext cx="1582772" cy="1892616"/>
            <a:chOff x="770961" y="1154139"/>
            <a:chExt cx="1582772" cy="1892616"/>
          </a:xfrm>
        </p:grpSpPr>
        <p:sp>
          <p:nvSpPr>
            <p:cNvPr id="4" name="Almacenamiento interno 3">
              <a:extLst>
                <a:ext uri="{FF2B5EF4-FFF2-40B4-BE49-F238E27FC236}">
                  <a16:creationId xmlns:a16="http://schemas.microsoft.com/office/drawing/2014/main" id="{678E032E-099F-8746-B82F-7A404C7F45B0}"/>
                </a:ext>
              </a:extLst>
            </p:cNvPr>
            <p:cNvSpPr/>
            <p:nvPr/>
          </p:nvSpPr>
          <p:spPr>
            <a:xfrm>
              <a:off x="1199776" y="1603188"/>
              <a:ext cx="1075765" cy="1371600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C3CC404D-0ED4-5747-A7BF-4E2A34A6E2A6}"/>
                </a:ext>
              </a:extLst>
            </p:cNvPr>
            <p:cNvCxnSpPr>
              <a:cxnSpLocks/>
            </p:cNvCxnSpPr>
            <p:nvPr/>
          </p:nvCxnSpPr>
          <p:spPr>
            <a:xfrm>
              <a:off x="1090208" y="1559610"/>
              <a:ext cx="0" cy="14871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E2A8FF53-2394-0340-92C7-E4A7716C4506}"/>
                </a:ext>
              </a:extLst>
            </p:cNvPr>
            <p:cNvCxnSpPr>
              <a:cxnSpLocks/>
            </p:cNvCxnSpPr>
            <p:nvPr/>
          </p:nvCxnSpPr>
          <p:spPr>
            <a:xfrm>
              <a:off x="1090208" y="1459255"/>
              <a:ext cx="126352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CuadroTexto 118">
              <a:extLst>
                <a:ext uri="{FF2B5EF4-FFF2-40B4-BE49-F238E27FC236}">
                  <a16:creationId xmlns:a16="http://schemas.microsoft.com/office/drawing/2014/main" id="{4B58E687-4B69-FF41-BC3B-3E235511D230}"/>
                </a:ext>
              </a:extLst>
            </p:cNvPr>
            <p:cNvSpPr txBox="1"/>
            <p:nvPr/>
          </p:nvSpPr>
          <p:spPr>
            <a:xfrm>
              <a:off x="1190268" y="1154139"/>
              <a:ext cx="11256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1400" dirty="0"/>
                <a:t>Dimensiones</a:t>
              </a:r>
            </a:p>
          </p:txBody>
        </p:sp>
        <p:sp>
          <p:nvSpPr>
            <p:cNvPr id="124" name="CuadroTexto 123">
              <a:extLst>
                <a:ext uri="{FF2B5EF4-FFF2-40B4-BE49-F238E27FC236}">
                  <a16:creationId xmlns:a16="http://schemas.microsoft.com/office/drawing/2014/main" id="{008B50E6-7423-E644-80A7-A9C10F096F3B}"/>
                </a:ext>
              </a:extLst>
            </p:cNvPr>
            <p:cNvSpPr txBox="1"/>
            <p:nvPr/>
          </p:nvSpPr>
          <p:spPr>
            <a:xfrm rot="16200000">
              <a:off x="510506" y="2095587"/>
              <a:ext cx="828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1400" dirty="0"/>
                <a:t>Patrones</a:t>
              </a:r>
            </a:p>
          </p:txBody>
        </p:sp>
      </p:grpSp>
      <p:sp>
        <p:nvSpPr>
          <p:cNvPr id="127" name="Flecha derecha 126">
            <a:extLst>
              <a:ext uri="{FF2B5EF4-FFF2-40B4-BE49-F238E27FC236}">
                <a16:creationId xmlns:a16="http://schemas.microsoft.com/office/drawing/2014/main" id="{1E65F4F4-9316-6A4B-9230-4139FB7874C7}"/>
              </a:ext>
            </a:extLst>
          </p:cNvPr>
          <p:cNvSpPr/>
          <p:nvPr/>
        </p:nvSpPr>
        <p:spPr>
          <a:xfrm>
            <a:off x="4868309" y="2119611"/>
            <a:ext cx="575733" cy="21465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9" name="Flecha derecha 128">
            <a:extLst>
              <a:ext uri="{FF2B5EF4-FFF2-40B4-BE49-F238E27FC236}">
                <a16:creationId xmlns:a16="http://schemas.microsoft.com/office/drawing/2014/main" id="{6E4C2861-5B6D-1048-AEF2-E3E7A4F58398}"/>
              </a:ext>
            </a:extLst>
          </p:cNvPr>
          <p:cNvSpPr/>
          <p:nvPr/>
        </p:nvSpPr>
        <p:spPr>
          <a:xfrm>
            <a:off x="7392155" y="2094941"/>
            <a:ext cx="575733" cy="21465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55A0D848-C2FB-3F42-AA5F-8BD8DFD83BD8}"/>
              </a:ext>
            </a:extLst>
          </p:cNvPr>
          <p:cNvSpPr txBox="1"/>
          <p:nvPr/>
        </p:nvSpPr>
        <p:spPr>
          <a:xfrm>
            <a:off x="7354398" y="177855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MDS</a:t>
            </a:r>
          </a:p>
        </p:txBody>
      </p: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1DCF723B-EA51-2D4B-A1CE-1B012F57BC2E}"/>
              </a:ext>
            </a:extLst>
          </p:cNvPr>
          <p:cNvGrpSpPr/>
          <p:nvPr/>
        </p:nvGrpSpPr>
        <p:grpSpPr>
          <a:xfrm>
            <a:off x="8005645" y="1096264"/>
            <a:ext cx="1273105" cy="1895277"/>
            <a:chOff x="5304614" y="3578832"/>
            <a:chExt cx="1273105" cy="1895277"/>
          </a:xfrm>
        </p:grpSpPr>
        <p:sp>
          <p:nvSpPr>
            <p:cNvPr id="132" name="Almacenamiento interno 131">
              <a:extLst>
                <a:ext uri="{FF2B5EF4-FFF2-40B4-BE49-F238E27FC236}">
                  <a16:creationId xmlns:a16="http://schemas.microsoft.com/office/drawing/2014/main" id="{C1FA7BEC-E7D6-0A44-89AE-139BE88C2362}"/>
                </a:ext>
              </a:extLst>
            </p:cNvPr>
            <p:cNvSpPr/>
            <p:nvPr/>
          </p:nvSpPr>
          <p:spPr>
            <a:xfrm>
              <a:off x="5723921" y="4044736"/>
              <a:ext cx="613817" cy="1371600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33" name="Conector recto de flecha 132">
              <a:extLst>
                <a:ext uri="{FF2B5EF4-FFF2-40B4-BE49-F238E27FC236}">
                  <a16:creationId xmlns:a16="http://schemas.microsoft.com/office/drawing/2014/main" id="{57B49639-DB23-F544-8D92-0C192871FF54}"/>
                </a:ext>
              </a:extLst>
            </p:cNvPr>
            <p:cNvCxnSpPr>
              <a:cxnSpLocks/>
            </p:cNvCxnSpPr>
            <p:nvPr/>
          </p:nvCxnSpPr>
          <p:spPr>
            <a:xfrm>
              <a:off x="5623861" y="3986964"/>
              <a:ext cx="0" cy="14871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de flecha 133">
              <a:extLst>
                <a:ext uri="{FF2B5EF4-FFF2-40B4-BE49-F238E27FC236}">
                  <a16:creationId xmlns:a16="http://schemas.microsoft.com/office/drawing/2014/main" id="{6AB384EA-0315-8743-BB24-C5E86EE6FE7A}"/>
                </a:ext>
              </a:extLst>
            </p:cNvPr>
            <p:cNvCxnSpPr>
              <a:cxnSpLocks/>
            </p:cNvCxnSpPr>
            <p:nvPr/>
          </p:nvCxnSpPr>
          <p:spPr>
            <a:xfrm>
              <a:off x="5623861" y="3886609"/>
              <a:ext cx="713877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CuadroTexto 134">
              <a:extLst>
                <a:ext uri="{FF2B5EF4-FFF2-40B4-BE49-F238E27FC236}">
                  <a16:creationId xmlns:a16="http://schemas.microsoft.com/office/drawing/2014/main" id="{054F0EA4-E36A-C44B-9C8D-66E334CFABB1}"/>
                </a:ext>
              </a:extLst>
            </p:cNvPr>
            <p:cNvSpPr txBox="1"/>
            <p:nvPr/>
          </p:nvSpPr>
          <p:spPr>
            <a:xfrm>
              <a:off x="5452090" y="3578832"/>
              <a:ext cx="11256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1400" dirty="0"/>
                <a:t>Dimensiones</a:t>
              </a:r>
            </a:p>
          </p:txBody>
        </p:sp>
        <p:sp>
          <p:nvSpPr>
            <p:cNvPr id="136" name="CuadroTexto 135">
              <a:extLst>
                <a:ext uri="{FF2B5EF4-FFF2-40B4-BE49-F238E27FC236}">
                  <a16:creationId xmlns:a16="http://schemas.microsoft.com/office/drawing/2014/main" id="{3FA32185-1FDE-F94C-82C3-BCB957D2A9C6}"/>
                </a:ext>
              </a:extLst>
            </p:cNvPr>
            <p:cNvSpPr txBox="1"/>
            <p:nvPr/>
          </p:nvSpPr>
          <p:spPr>
            <a:xfrm rot="16200000">
              <a:off x="5044159" y="4522941"/>
              <a:ext cx="828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1400" dirty="0"/>
                <a:t>Patrones</a:t>
              </a:r>
            </a:p>
          </p:txBody>
        </p:sp>
      </p:grp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03B62817-DB30-1644-8510-3D418C9293D6}"/>
              </a:ext>
            </a:extLst>
          </p:cNvPr>
          <p:cNvSpPr txBox="1"/>
          <p:nvPr/>
        </p:nvSpPr>
        <p:spPr>
          <a:xfrm>
            <a:off x="8304062" y="2933768"/>
            <a:ext cx="861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400" b="1" dirty="0"/>
              <a:t>Manifold</a:t>
            </a:r>
          </a:p>
        </p:txBody>
      </p:sp>
    </p:spTree>
    <p:extLst>
      <p:ext uri="{BB962C8B-B14F-4D97-AF65-F5344CB8AC3E}">
        <p14:creationId xmlns:p14="http://schemas.microsoft.com/office/powerpoint/2010/main" val="254711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echa derecha 13">
            <a:extLst>
              <a:ext uri="{FF2B5EF4-FFF2-40B4-BE49-F238E27FC236}">
                <a16:creationId xmlns:a16="http://schemas.microsoft.com/office/drawing/2014/main" id="{066840E0-3C11-314E-A78E-9BDF398D2F63}"/>
              </a:ext>
            </a:extLst>
          </p:cNvPr>
          <p:cNvSpPr/>
          <p:nvPr/>
        </p:nvSpPr>
        <p:spPr>
          <a:xfrm>
            <a:off x="2776454" y="2176966"/>
            <a:ext cx="397626" cy="21465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2212D7D2-D941-7443-9617-C0C28D39FC67}"/>
              </a:ext>
            </a:extLst>
          </p:cNvPr>
          <p:cNvGrpSpPr/>
          <p:nvPr/>
        </p:nvGrpSpPr>
        <p:grpSpPr>
          <a:xfrm>
            <a:off x="3240540" y="1006077"/>
            <a:ext cx="2242445" cy="2248577"/>
            <a:chOff x="3178932" y="810872"/>
            <a:chExt cx="2242445" cy="2248577"/>
          </a:xfrm>
        </p:grpSpPr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D92A56A4-62DE-BA42-8DBF-9DE182BFDCD8}"/>
                </a:ext>
              </a:extLst>
            </p:cNvPr>
            <p:cNvSpPr txBox="1"/>
            <p:nvPr/>
          </p:nvSpPr>
          <p:spPr>
            <a:xfrm>
              <a:off x="3178932" y="810872"/>
              <a:ext cx="22424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dirty="0"/>
                <a:t>Búsqueda de los k vecinos más cercanos</a:t>
              </a:r>
            </a:p>
          </p:txBody>
        </p:sp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920CC6A5-3192-984F-9F2B-7AD1754C0F9B}"/>
                </a:ext>
              </a:extLst>
            </p:cNvPr>
            <p:cNvGrpSpPr/>
            <p:nvPr/>
          </p:nvGrpSpPr>
          <p:grpSpPr>
            <a:xfrm>
              <a:off x="3238646" y="1396995"/>
              <a:ext cx="2061289" cy="1662454"/>
              <a:chOff x="3869266" y="1251567"/>
              <a:chExt cx="2061289" cy="1662454"/>
            </a:xfrm>
          </p:grpSpPr>
          <p:cxnSp>
            <p:nvCxnSpPr>
              <p:cNvPr id="35" name="Conector recto 34">
                <a:extLst>
                  <a:ext uri="{FF2B5EF4-FFF2-40B4-BE49-F238E27FC236}">
                    <a16:creationId xmlns:a16="http://schemas.microsoft.com/office/drawing/2014/main" id="{0175C934-151E-F348-8AAA-0C12587BCC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46096" y="1482024"/>
                <a:ext cx="217715" cy="134587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>
                <a:extLst>
                  <a:ext uri="{FF2B5EF4-FFF2-40B4-BE49-F238E27FC236}">
                    <a16:creationId xmlns:a16="http://schemas.microsoft.com/office/drawing/2014/main" id="{6908A424-8C7E-0441-B825-06FE1E59A4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5275" y="1345871"/>
                <a:ext cx="86715" cy="260679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75">
                <a:extLst>
                  <a:ext uri="{FF2B5EF4-FFF2-40B4-BE49-F238E27FC236}">
                    <a16:creationId xmlns:a16="http://schemas.microsoft.com/office/drawing/2014/main" id="{767221E9-2CF3-BD41-9779-2A77050370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94277" y="2079625"/>
                <a:ext cx="149223" cy="320675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60">
                <a:extLst>
                  <a:ext uri="{FF2B5EF4-FFF2-40B4-BE49-F238E27FC236}">
                    <a16:creationId xmlns:a16="http://schemas.microsoft.com/office/drawing/2014/main" id="{51B2246A-8B3E-2644-B19C-C14E744DF7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10150" y="1739901"/>
                <a:ext cx="193675" cy="273049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F029443D-0E69-014E-B8C2-7C28FE5DCEAC}"/>
                  </a:ext>
                </a:extLst>
              </p:cNvPr>
              <p:cNvSpPr/>
              <p:nvPr/>
            </p:nvSpPr>
            <p:spPr>
              <a:xfrm>
                <a:off x="4055533" y="1603188"/>
                <a:ext cx="90145" cy="90145"/>
              </a:xfrm>
              <a:prstGeom prst="ellipse">
                <a:avLst/>
              </a:prstGeom>
              <a:solidFill>
                <a:srgbClr val="C0000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18CB14D6-361A-154E-9F19-23A25F8B4995}"/>
                  </a:ext>
                </a:extLst>
              </p:cNvPr>
              <p:cNvSpPr/>
              <p:nvPr/>
            </p:nvSpPr>
            <p:spPr>
              <a:xfrm>
                <a:off x="4168089" y="1251567"/>
                <a:ext cx="90145" cy="9014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87371E5B-0D9D-2A46-AC17-C1C6063A610A}"/>
                  </a:ext>
                </a:extLst>
              </p:cNvPr>
              <p:cNvSpPr/>
              <p:nvPr/>
            </p:nvSpPr>
            <p:spPr>
              <a:xfrm>
                <a:off x="3869266" y="1899521"/>
                <a:ext cx="90145" cy="9014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C7E1365C-5CF4-5D48-9E77-D7A0E12A4BC1}"/>
                  </a:ext>
                </a:extLst>
              </p:cNvPr>
              <p:cNvSpPr/>
              <p:nvPr/>
            </p:nvSpPr>
            <p:spPr>
              <a:xfrm>
                <a:off x="4351867" y="1414182"/>
                <a:ext cx="90145" cy="9014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3C5A9521-AC89-0D42-A0A1-72BC7CD22349}"/>
                  </a:ext>
                </a:extLst>
              </p:cNvPr>
              <p:cNvSpPr/>
              <p:nvPr/>
            </p:nvSpPr>
            <p:spPr>
              <a:xfrm>
                <a:off x="4010460" y="2044954"/>
                <a:ext cx="90145" cy="9014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62033627-A0F8-514B-8E35-247747DF699A}"/>
                  </a:ext>
                </a:extLst>
              </p:cNvPr>
              <p:cNvSpPr/>
              <p:nvPr/>
            </p:nvSpPr>
            <p:spPr>
              <a:xfrm>
                <a:off x="4755491" y="1587335"/>
                <a:ext cx="90145" cy="9014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D26A5AD6-6D63-CE4C-B625-C041F148B470}"/>
                  </a:ext>
                </a:extLst>
              </p:cNvPr>
              <p:cNvSpPr/>
              <p:nvPr/>
            </p:nvSpPr>
            <p:spPr>
              <a:xfrm>
                <a:off x="4938804" y="1999881"/>
                <a:ext cx="90145" cy="9014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9A20171A-6BD2-3D4A-96AE-8D75AC26E715}"/>
                  </a:ext>
                </a:extLst>
              </p:cNvPr>
              <p:cNvSpPr/>
              <p:nvPr/>
            </p:nvSpPr>
            <p:spPr>
              <a:xfrm>
                <a:off x="5184588" y="1648260"/>
                <a:ext cx="90145" cy="9014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A8F6FE44-55A9-734E-8A20-4BF255DA3DB1}"/>
                  </a:ext>
                </a:extLst>
              </p:cNvPr>
              <p:cNvSpPr/>
              <p:nvPr/>
            </p:nvSpPr>
            <p:spPr>
              <a:xfrm>
                <a:off x="4699000" y="2078819"/>
                <a:ext cx="90145" cy="9014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6BC49BE0-4E5F-9C42-8BCF-19CF9AFB42A6}"/>
                  </a:ext>
                </a:extLst>
              </p:cNvPr>
              <p:cNvSpPr/>
              <p:nvPr/>
            </p:nvSpPr>
            <p:spPr>
              <a:xfrm>
                <a:off x="5128542" y="2397803"/>
                <a:ext cx="90145" cy="9014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D81EAECA-B835-114F-8F41-AF5399420339}"/>
                  </a:ext>
                </a:extLst>
              </p:cNvPr>
              <p:cNvSpPr/>
              <p:nvPr/>
            </p:nvSpPr>
            <p:spPr>
              <a:xfrm>
                <a:off x="5284339" y="2624624"/>
                <a:ext cx="90145" cy="9014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0A473B2A-9B72-454C-B0B2-723A3E1269AE}"/>
                  </a:ext>
                </a:extLst>
              </p:cNvPr>
              <p:cNvSpPr/>
              <p:nvPr/>
            </p:nvSpPr>
            <p:spPr>
              <a:xfrm>
                <a:off x="5539008" y="2442876"/>
                <a:ext cx="90145" cy="9014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4E4DC1B1-01BA-C14C-930B-F1C3C7E5BD91}"/>
                  </a:ext>
                </a:extLst>
              </p:cNvPr>
              <p:cNvSpPr/>
              <p:nvPr/>
            </p:nvSpPr>
            <p:spPr>
              <a:xfrm>
                <a:off x="5028949" y="2823876"/>
                <a:ext cx="90145" cy="9014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CF4EF463-3E91-414F-9221-3A5B4B741A8A}"/>
                  </a:ext>
                </a:extLst>
              </p:cNvPr>
              <p:cNvSpPr/>
              <p:nvPr/>
            </p:nvSpPr>
            <p:spPr>
              <a:xfrm>
                <a:off x="5840410" y="2694133"/>
                <a:ext cx="90145" cy="9014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C93007C7-A404-FF4B-88B9-86178D0C5A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5538" y="1464623"/>
                <a:ext cx="316675" cy="1464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27A7CC55-75AA-FF4A-8812-9661DCE042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0650" y="1695452"/>
                <a:ext cx="133350" cy="200023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>
                <a:extLst>
                  <a:ext uri="{FF2B5EF4-FFF2-40B4-BE49-F238E27FC236}">
                    <a16:creationId xmlns:a16="http://schemas.microsoft.com/office/drawing/2014/main" id="{1B701004-3B48-8245-B50D-60355AF6AE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60825" y="1701800"/>
                <a:ext cx="28575" cy="323851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959353C0-295A-5943-8827-B75E98093D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46525" y="1968500"/>
                <a:ext cx="73025" cy="76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54">
                <a:extLst>
                  <a:ext uri="{FF2B5EF4-FFF2-40B4-BE49-F238E27FC236}">
                    <a16:creationId xmlns:a16="http://schemas.microsoft.com/office/drawing/2014/main" id="{40C809AA-E8B5-2B4C-9872-80AB95CB3C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30750" y="1685925"/>
                <a:ext cx="50800" cy="381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57">
                <a:extLst>
                  <a:ext uri="{FF2B5EF4-FFF2-40B4-BE49-F238E27FC236}">
                    <a16:creationId xmlns:a16="http://schemas.microsoft.com/office/drawing/2014/main" id="{FD611477-0116-1C45-A959-740D2403E7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29176" y="1666875"/>
                <a:ext cx="126999" cy="327025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61">
                <a:extLst>
                  <a:ext uri="{FF2B5EF4-FFF2-40B4-BE49-F238E27FC236}">
                    <a16:creationId xmlns:a16="http://schemas.microsoft.com/office/drawing/2014/main" id="{6D43C3A1-C062-B044-81FB-84997F3F49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45050" y="1631950"/>
                <a:ext cx="330200" cy="603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>
                <a:extLst>
                  <a:ext uri="{FF2B5EF4-FFF2-40B4-BE49-F238E27FC236}">
                    <a16:creationId xmlns:a16="http://schemas.microsoft.com/office/drawing/2014/main" id="{767FBB46-4D55-9A46-B116-E4BD58C700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87900" y="2070100"/>
                <a:ext cx="142875" cy="47626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>
                <a:extLst>
                  <a:ext uri="{FF2B5EF4-FFF2-40B4-BE49-F238E27FC236}">
                    <a16:creationId xmlns:a16="http://schemas.microsoft.com/office/drawing/2014/main" id="{E6920C07-5BAB-F148-A667-D6C237057C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8375" y="1720850"/>
                <a:ext cx="403225" cy="3683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79">
                <a:extLst>
                  <a:ext uri="{FF2B5EF4-FFF2-40B4-BE49-F238E27FC236}">
                    <a16:creationId xmlns:a16="http://schemas.microsoft.com/office/drawing/2014/main" id="{ABE68491-A671-D541-87EA-3D25C0BC9E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00651" y="2470151"/>
                <a:ext cx="98424" cy="1555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cto 85">
                <a:extLst>
                  <a:ext uri="{FF2B5EF4-FFF2-40B4-BE49-F238E27FC236}">
                    <a16:creationId xmlns:a16="http://schemas.microsoft.com/office/drawing/2014/main" id="{2B75B566-5CC2-EB42-8DF6-137DF170B8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13351" y="2441575"/>
                <a:ext cx="314324" cy="412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cto 88">
                <a:extLst>
                  <a:ext uri="{FF2B5EF4-FFF2-40B4-BE49-F238E27FC236}">
                    <a16:creationId xmlns:a16="http://schemas.microsoft.com/office/drawing/2014/main" id="{6AB6D4FC-3CF9-4B48-AB3D-4CCAB52E36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62575" y="2676525"/>
                <a:ext cx="463550" cy="412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cto 91">
                <a:extLst>
                  <a:ext uri="{FF2B5EF4-FFF2-40B4-BE49-F238E27FC236}">
                    <a16:creationId xmlns:a16="http://schemas.microsoft.com/office/drawing/2014/main" id="{FDEDC4CA-EA48-6045-8D20-DCB77790B2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21275" y="2765425"/>
                <a:ext cx="714376" cy="952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ector recto 93">
                <a:extLst>
                  <a:ext uri="{FF2B5EF4-FFF2-40B4-BE49-F238E27FC236}">
                    <a16:creationId xmlns:a16="http://schemas.microsoft.com/office/drawing/2014/main" id="{D97365C6-2DB1-2C44-B436-14AA6D3ECC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3401" y="2498726"/>
                <a:ext cx="228599" cy="203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cto 98">
                <a:extLst>
                  <a:ext uri="{FF2B5EF4-FFF2-40B4-BE49-F238E27FC236}">
                    <a16:creationId xmlns:a16="http://schemas.microsoft.com/office/drawing/2014/main" id="{24BE42A0-DA2F-BE46-B7E9-4CC0B566D6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99051" y="2705100"/>
                <a:ext cx="200024" cy="13335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cto 101">
                <a:extLst>
                  <a:ext uri="{FF2B5EF4-FFF2-40B4-BE49-F238E27FC236}">
                    <a16:creationId xmlns:a16="http://schemas.microsoft.com/office/drawing/2014/main" id="{1A7C0638-F457-E842-BAF7-18107E7D03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64125" y="2486025"/>
                <a:ext cx="88900" cy="33655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cto 104">
                <a:extLst>
                  <a:ext uri="{FF2B5EF4-FFF2-40B4-BE49-F238E27FC236}">
                    <a16:creationId xmlns:a16="http://schemas.microsoft.com/office/drawing/2014/main" id="{1EE0758C-FD15-6A48-83C1-94051D9E09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92701" y="2511425"/>
                <a:ext cx="447674" cy="3175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cto 107">
                <a:extLst>
                  <a:ext uri="{FF2B5EF4-FFF2-40B4-BE49-F238E27FC236}">
                    <a16:creationId xmlns:a16="http://schemas.microsoft.com/office/drawing/2014/main" id="{7BB791F6-0F00-E447-9B68-3E2A0358FD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68851" y="2143125"/>
                <a:ext cx="361949" cy="2603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cto 110">
                <a:extLst>
                  <a:ext uri="{FF2B5EF4-FFF2-40B4-BE49-F238E27FC236}">
                    <a16:creationId xmlns:a16="http://schemas.microsoft.com/office/drawing/2014/main" id="{3FE4F64A-D7F6-184E-85AC-E981650222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16525" y="2463801"/>
                <a:ext cx="609600" cy="2508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" name="Grupo 124">
            <a:extLst>
              <a:ext uri="{FF2B5EF4-FFF2-40B4-BE49-F238E27FC236}">
                <a16:creationId xmlns:a16="http://schemas.microsoft.com/office/drawing/2014/main" id="{AA28A0D5-C9AF-1E49-97F1-6A9D8ED102E7}"/>
              </a:ext>
            </a:extLst>
          </p:cNvPr>
          <p:cNvGrpSpPr/>
          <p:nvPr/>
        </p:nvGrpSpPr>
        <p:grpSpPr>
          <a:xfrm>
            <a:off x="1163669" y="1179077"/>
            <a:ext cx="1582772" cy="1892616"/>
            <a:chOff x="770961" y="1154139"/>
            <a:chExt cx="1582772" cy="1892616"/>
          </a:xfrm>
        </p:grpSpPr>
        <p:sp>
          <p:nvSpPr>
            <p:cNvPr id="4" name="Almacenamiento interno 3">
              <a:extLst>
                <a:ext uri="{FF2B5EF4-FFF2-40B4-BE49-F238E27FC236}">
                  <a16:creationId xmlns:a16="http://schemas.microsoft.com/office/drawing/2014/main" id="{678E032E-099F-8746-B82F-7A404C7F45B0}"/>
                </a:ext>
              </a:extLst>
            </p:cNvPr>
            <p:cNvSpPr/>
            <p:nvPr/>
          </p:nvSpPr>
          <p:spPr>
            <a:xfrm>
              <a:off x="1199776" y="1603188"/>
              <a:ext cx="1075765" cy="1371600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C3CC404D-0ED4-5747-A7BF-4E2A34A6E2A6}"/>
                </a:ext>
              </a:extLst>
            </p:cNvPr>
            <p:cNvCxnSpPr>
              <a:cxnSpLocks/>
            </p:cNvCxnSpPr>
            <p:nvPr/>
          </p:nvCxnSpPr>
          <p:spPr>
            <a:xfrm>
              <a:off x="1090208" y="1559610"/>
              <a:ext cx="0" cy="14871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E2A8FF53-2394-0340-92C7-E4A7716C4506}"/>
                </a:ext>
              </a:extLst>
            </p:cNvPr>
            <p:cNvCxnSpPr>
              <a:cxnSpLocks/>
            </p:cNvCxnSpPr>
            <p:nvPr/>
          </p:nvCxnSpPr>
          <p:spPr>
            <a:xfrm>
              <a:off x="1090208" y="1459255"/>
              <a:ext cx="126352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CuadroTexto 118">
              <a:extLst>
                <a:ext uri="{FF2B5EF4-FFF2-40B4-BE49-F238E27FC236}">
                  <a16:creationId xmlns:a16="http://schemas.microsoft.com/office/drawing/2014/main" id="{4B58E687-4B69-FF41-BC3B-3E235511D230}"/>
                </a:ext>
              </a:extLst>
            </p:cNvPr>
            <p:cNvSpPr txBox="1"/>
            <p:nvPr/>
          </p:nvSpPr>
          <p:spPr>
            <a:xfrm>
              <a:off x="1190268" y="1154139"/>
              <a:ext cx="11256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1400" dirty="0"/>
                <a:t>Dimensiones</a:t>
              </a:r>
            </a:p>
          </p:txBody>
        </p:sp>
        <p:sp>
          <p:nvSpPr>
            <p:cNvPr id="124" name="CuadroTexto 123">
              <a:extLst>
                <a:ext uri="{FF2B5EF4-FFF2-40B4-BE49-F238E27FC236}">
                  <a16:creationId xmlns:a16="http://schemas.microsoft.com/office/drawing/2014/main" id="{008B50E6-7423-E644-80A7-A9C10F096F3B}"/>
                </a:ext>
              </a:extLst>
            </p:cNvPr>
            <p:cNvSpPr txBox="1"/>
            <p:nvPr/>
          </p:nvSpPr>
          <p:spPr>
            <a:xfrm rot="16200000">
              <a:off x="510506" y="2095587"/>
              <a:ext cx="828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1400" dirty="0"/>
                <a:t>Patrones</a:t>
              </a:r>
            </a:p>
          </p:txBody>
        </p:sp>
      </p:grpSp>
      <p:sp>
        <p:nvSpPr>
          <p:cNvPr id="129" name="Flecha derecha 128">
            <a:extLst>
              <a:ext uri="{FF2B5EF4-FFF2-40B4-BE49-F238E27FC236}">
                <a16:creationId xmlns:a16="http://schemas.microsoft.com/office/drawing/2014/main" id="{6E4C2861-5B6D-1048-AEF2-E3E7A4F58398}"/>
              </a:ext>
            </a:extLst>
          </p:cNvPr>
          <p:cNvSpPr/>
          <p:nvPr/>
        </p:nvSpPr>
        <p:spPr>
          <a:xfrm>
            <a:off x="8440422" y="2176966"/>
            <a:ext cx="575733" cy="21465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D47B1EE-D9EE-494D-AE80-28F6370DEF8B}"/>
              </a:ext>
            </a:extLst>
          </p:cNvPr>
          <p:cNvGrpSpPr/>
          <p:nvPr/>
        </p:nvGrpSpPr>
        <p:grpSpPr>
          <a:xfrm>
            <a:off x="9142280" y="1168819"/>
            <a:ext cx="1273105" cy="2153628"/>
            <a:chOff x="8682769" y="1060331"/>
            <a:chExt cx="1273105" cy="2153628"/>
          </a:xfrm>
        </p:grpSpPr>
        <p:grpSp>
          <p:nvGrpSpPr>
            <p:cNvPr id="138" name="Grupo 137">
              <a:extLst>
                <a:ext uri="{FF2B5EF4-FFF2-40B4-BE49-F238E27FC236}">
                  <a16:creationId xmlns:a16="http://schemas.microsoft.com/office/drawing/2014/main" id="{1DCF723B-EA51-2D4B-A1CE-1B012F57BC2E}"/>
                </a:ext>
              </a:extLst>
            </p:cNvPr>
            <p:cNvGrpSpPr/>
            <p:nvPr/>
          </p:nvGrpSpPr>
          <p:grpSpPr>
            <a:xfrm>
              <a:off x="8682769" y="1060331"/>
              <a:ext cx="1273105" cy="1895277"/>
              <a:chOff x="5304614" y="3578832"/>
              <a:chExt cx="1273105" cy="1895277"/>
            </a:xfrm>
          </p:grpSpPr>
          <p:sp>
            <p:nvSpPr>
              <p:cNvPr id="132" name="Almacenamiento interno 131">
                <a:extLst>
                  <a:ext uri="{FF2B5EF4-FFF2-40B4-BE49-F238E27FC236}">
                    <a16:creationId xmlns:a16="http://schemas.microsoft.com/office/drawing/2014/main" id="{C1FA7BEC-E7D6-0A44-89AE-139BE88C2362}"/>
                  </a:ext>
                </a:extLst>
              </p:cNvPr>
              <p:cNvSpPr/>
              <p:nvPr/>
            </p:nvSpPr>
            <p:spPr>
              <a:xfrm>
                <a:off x="5723921" y="4044736"/>
                <a:ext cx="613817" cy="1371600"/>
              </a:xfrm>
              <a:prstGeom prst="flowChartInternalStorag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133" name="Conector recto de flecha 132">
                <a:extLst>
                  <a:ext uri="{FF2B5EF4-FFF2-40B4-BE49-F238E27FC236}">
                    <a16:creationId xmlns:a16="http://schemas.microsoft.com/office/drawing/2014/main" id="{57B49639-DB23-F544-8D92-0C192871F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3861" y="3986964"/>
                <a:ext cx="0" cy="1487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cto de flecha 133">
                <a:extLst>
                  <a:ext uri="{FF2B5EF4-FFF2-40B4-BE49-F238E27FC236}">
                    <a16:creationId xmlns:a16="http://schemas.microsoft.com/office/drawing/2014/main" id="{6AB384EA-0315-8743-BB24-C5E86EE6FE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3861" y="3886609"/>
                <a:ext cx="71387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CuadroTexto 134">
                <a:extLst>
                  <a:ext uri="{FF2B5EF4-FFF2-40B4-BE49-F238E27FC236}">
                    <a16:creationId xmlns:a16="http://schemas.microsoft.com/office/drawing/2014/main" id="{054F0EA4-E36A-C44B-9C8D-66E334CFABB1}"/>
                  </a:ext>
                </a:extLst>
              </p:cNvPr>
              <p:cNvSpPr txBox="1"/>
              <p:nvPr/>
            </p:nvSpPr>
            <p:spPr>
              <a:xfrm>
                <a:off x="5452090" y="3578832"/>
                <a:ext cx="11256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CO" sz="1400" dirty="0"/>
                  <a:t>Dimensiones</a:t>
                </a:r>
              </a:p>
            </p:txBody>
          </p:sp>
          <p:sp>
            <p:nvSpPr>
              <p:cNvPr id="136" name="CuadroTexto 135">
                <a:extLst>
                  <a:ext uri="{FF2B5EF4-FFF2-40B4-BE49-F238E27FC236}">
                    <a16:creationId xmlns:a16="http://schemas.microsoft.com/office/drawing/2014/main" id="{3FA32185-1FDE-F94C-82C3-BCB957D2A9C6}"/>
                  </a:ext>
                </a:extLst>
              </p:cNvPr>
              <p:cNvSpPr txBox="1"/>
              <p:nvPr/>
            </p:nvSpPr>
            <p:spPr>
              <a:xfrm rot="16200000">
                <a:off x="5044159" y="4522941"/>
                <a:ext cx="8286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CO" sz="1400" dirty="0"/>
                  <a:t>Patrones</a:t>
                </a:r>
              </a:p>
            </p:txBody>
          </p:sp>
        </p:grpSp>
        <p:sp>
          <p:nvSpPr>
            <p:cNvPr id="139" name="CuadroTexto 138">
              <a:extLst>
                <a:ext uri="{FF2B5EF4-FFF2-40B4-BE49-F238E27FC236}">
                  <a16:creationId xmlns:a16="http://schemas.microsoft.com/office/drawing/2014/main" id="{03B62817-DB30-1644-8510-3D418C9293D6}"/>
                </a:ext>
              </a:extLst>
            </p:cNvPr>
            <p:cNvSpPr txBox="1"/>
            <p:nvPr/>
          </p:nvSpPr>
          <p:spPr>
            <a:xfrm>
              <a:off x="8995667" y="2906182"/>
              <a:ext cx="8616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1400" b="1" dirty="0"/>
                <a:t>Manifold</a:t>
              </a:r>
            </a:p>
          </p:txBody>
        </p:sp>
      </p:grpSp>
      <p:sp>
        <p:nvSpPr>
          <p:cNvPr id="64" name="Flecha derecha 63">
            <a:extLst>
              <a:ext uri="{FF2B5EF4-FFF2-40B4-BE49-F238E27FC236}">
                <a16:creationId xmlns:a16="http://schemas.microsoft.com/office/drawing/2014/main" id="{CE89CB67-7231-C143-B60B-57289FBC0F19}"/>
              </a:ext>
            </a:extLst>
          </p:cNvPr>
          <p:cNvSpPr/>
          <p:nvPr/>
        </p:nvSpPr>
        <p:spPr>
          <a:xfrm>
            <a:off x="5174435" y="2176966"/>
            <a:ext cx="397626" cy="21465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B159475-3902-ED4B-B5A1-50A80D215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606" y="1754815"/>
            <a:ext cx="2688136" cy="9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2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echa derecha 13">
            <a:extLst>
              <a:ext uri="{FF2B5EF4-FFF2-40B4-BE49-F238E27FC236}">
                <a16:creationId xmlns:a16="http://schemas.microsoft.com/office/drawing/2014/main" id="{066840E0-3C11-314E-A78E-9BDF398D2F63}"/>
              </a:ext>
            </a:extLst>
          </p:cNvPr>
          <p:cNvSpPr/>
          <p:nvPr/>
        </p:nvSpPr>
        <p:spPr>
          <a:xfrm>
            <a:off x="2855855" y="2213196"/>
            <a:ext cx="397626" cy="21465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Almacenamiento interno 3">
            <a:extLst>
              <a:ext uri="{FF2B5EF4-FFF2-40B4-BE49-F238E27FC236}">
                <a16:creationId xmlns:a16="http://schemas.microsoft.com/office/drawing/2014/main" id="{678E032E-099F-8746-B82F-7A404C7F45B0}"/>
              </a:ext>
            </a:extLst>
          </p:cNvPr>
          <p:cNvSpPr/>
          <p:nvPr/>
        </p:nvSpPr>
        <p:spPr>
          <a:xfrm>
            <a:off x="1592484" y="1628126"/>
            <a:ext cx="1075765" cy="1371600"/>
          </a:xfrm>
          <a:prstGeom prst="flowChartInternalStorag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3CC404D-0ED4-5747-A7BF-4E2A34A6E2A6}"/>
              </a:ext>
            </a:extLst>
          </p:cNvPr>
          <p:cNvCxnSpPr>
            <a:cxnSpLocks/>
          </p:cNvCxnSpPr>
          <p:nvPr/>
        </p:nvCxnSpPr>
        <p:spPr>
          <a:xfrm>
            <a:off x="1482916" y="1628126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2A8FF53-2394-0340-92C7-E4A7716C4506}"/>
              </a:ext>
            </a:extLst>
          </p:cNvPr>
          <p:cNvCxnSpPr>
            <a:cxnSpLocks/>
          </p:cNvCxnSpPr>
          <p:nvPr/>
        </p:nvCxnSpPr>
        <p:spPr>
          <a:xfrm flipV="1">
            <a:off x="1592484" y="1526301"/>
            <a:ext cx="1075765" cy="1"/>
          </a:xfrm>
          <a:prstGeom prst="straightConnector1">
            <a:avLst/>
          </a:prstGeom>
          <a:ln w="127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4B58E687-4B69-FF41-BC3B-3E235511D230}"/>
              </a:ext>
            </a:extLst>
          </p:cNvPr>
          <p:cNvSpPr txBox="1"/>
          <p:nvPr/>
        </p:nvSpPr>
        <p:spPr>
          <a:xfrm>
            <a:off x="1592484" y="1319233"/>
            <a:ext cx="1075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dirty="0">
                <a:latin typeface="Arial" panose="020B0604020202020204" pitchFamily="34" charset="0"/>
                <a:cs typeface="Arial" panose="020B0604020202020204" pitchFamily="34" charset="0"/>
              </a:rPr>
              <a:t>Dimensiones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008B50E6-7423-E644-80A7-A9C10F096F3B}"/>
              </a:ext>
            </a:extLst>
          </p:cNvPr>
          <p:cNvSpPr txBox="1"/>
          <p:nvPr/>
        </p:nvSpPr>
        <p:spPr>
          <a:xfrm rot="16200000">
            <a:off x="1031309" y="2151302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dirty="0">
                <a:latin typeface="Arial" panose="020B0604020202020204" pitchFamily="34" charset="0"/>
                <a:cs typeface="Arial" panose="020B0604020202020204" pitchFamily="34" charset="0"/>
              </a:rPr>
              <a:t>Patrones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12494E48-5A16-324E-B269-423B243A3DD7}"/>
              </a:ext>
            </a:extLst>
          </p:cNvPr>
          <p:cNvGrpSpPr/>
          <p:nvPr/>
        </p:nvGrpSpPr>
        <p:grpSpPr>
          <a:xfrm>
            <a:off x="3662206" y="1722070"/>
            <a:ext cx="1138844" cy="1547267"/>
            <a:chOff x="3351920" y="1744504"/>
            <a:chExt cx="1138844" cy="1547267"/>
          </a:xfrm>
        </p:grpSpPr>
        <p:sp>
          <p:nvSpPr>
            <p:cNvPr id="2" name="Almacenamiento interno 1">
              <a:extLst>
                <a:ext uri="{FF2B5EF4-FFF2-40B4-BE49-F238E27FC236}">
                  <a16:creationId xmlns:a16="http://schemas.microsoft.com/office/drawing/2014/main" id="{4156EB8C-2868-024F-99B5-7D7E1D841208}"/>
                </a:ext>
              </a:extLst>
            </p:cNvPr>
            <p:cNvSpPr/>
            <p:nvPr/>
          </p:nvSpPr>
          <p:spPr>
            <a:xfrm>
              <a:off x="3351920" y="1744504"/>
              <a:ext cx="1138844" cy="1138844"/>
            </a:xfrm>
            <a:prstGeom prst="flowChartInternalStorag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905700E0-E8DC-2F4E-8099-38C455B17D07}"/>
                </a:ext>
              </a:extLst>
            </p:cNvPr>
            <p:cNvSpPr txBox="1"/>
            <p:nvPr/>
          </p:nvSpPr>
          <p:spPr>
            <a:xfrm>
              <a:off x="3455475" y="2891661"/>
              <a:ext cx="9317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00" dirty="0">
                  <a:latin typeface="Arial" panose="020B0604020202020204" pitchFamily="34" charset="0"/>
                  <a:cs typeface="Arial" panose="020B0604020202020204" pitchFamily="34" charset="0"/>
                </a:rPr>
                <a:t>Matriz de afinidad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C16B0158-0AD3-834B-A1DD-09B7DD7319E9}"/>
              </a:ext>
            </a:extLst>
          </p:cNvPr>
          <p:cNvGrpSpPr/>
          <p:nvPr/>
        </p:nvGrpSpPr>
        <p:grpSpPr>
          <a:xfrm>
            <a:off x="5613175" y="1335161"/>
            <a:ext cx="2163472" cy="2012652"/>
            <a:chOff x="5680423" y="1386049"/>
            <a:chExt cx="2163472" cy="2012652"/>
          </a:xfrm>
        </p:grpSpPr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F3073EEF-78D0-464E-A25C-F7FCE81E1B3F}"/>
                </a:ext>
              </a:extLst>
            </p:cNvPr>
            <p:cNvSpPr txBox="1"/>
            <p:nvPr/>
          </p:nvSpPr>
          <p:spPr>
            <a:xfrm>
              <a:off x="5680423" y="1386049"/>
              <a:ext cx="21634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900" dirty="0">
                  <a:latin typeface="Arial" panose="020B0604020202020204" pitchFamily="34" charset="0"/>
                  <a:cs typeface="Arial" panose="020B0604020202020204" pitchFamily="34" charset="0"/>
                </a:rPr>
                <a:t>Gráfica de Similaridad</a:t>
              </a:r>
            </a:p>
          </p:txBody>
        </p: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DB36765C-F369-9940-9947-05FB761C9995}"/>
                </a:ext>
              </a:extLst>
            </p:cNvPr>
            <p:cNvGrpSpPr/>
            <p:nvPr/>
          </p:nvGrpSpPr>
          <p:grpSpPr>
            <a:xfrm>
              <a:off x="5680423" y="1736247"/>
              <a:ext cx="2163472" cy="1662454"/>
              <a:chOff x="5680423" y="1736247"/>
              <a:chExt cx="2163472" cy="1662454"/>
            </a:xfrm>
          </p:grpSpPr>
          <p:cxnSp>
            <p:nvCxnSpPr>
              <p:cNvPr id="69" name="Conector recto 68">
                <a:extLst>
                  <a:ext uri="{FF2B5EF4-FFF2-40B4-BE49-F238E27FC236}">
                    <a16:creationId xmlns:a16="http://schemas.microsoft.com/office/drawing/2014/main" id="{E3907453-E976-7742-B6FD-16FD8D2984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59436" y="1966704"/>
                <a:ext cx="217715" cy="1345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69">
                <a:extLst>
                  <a:ext uri="{FF2B5EF4-FFF2-40B4-BE49-F238E27FC236}">
                    <a16:creationId xmlns:a16="http://schemas.microsoft.com/office/drawing/2014/main" id="{5AB33AF5-DAAA-1742-9436-2E4B40664B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8615" y="1830551"/>
                <a:ext cx="86715" cy="2606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>
                <a:extLst>
                  <a:ext uri="{FF2B5EF4-FFF2-40B4-BE49-F238E27FC236}">
                    <a16:creationId xmlns:a16="http://schemas.microsoft.com/office/drawing/2014/main" id="{762F43CD-89D5-0B4F-A535-776C323625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07617" y="2564305"/>
                <a:ext cx="149223" cy="3206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72">
                <a:extLst>
                  <a:ext uri="{FF2B5EF4-FFF2-40B4-BE49-F238E27FC236}">
                    <a16:creationId xmlns:a16="http://schemas.microsoft.com/office/drawing/2014/main" id="{E645C311-BA85-4746-B22B-2587E9AC28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23490" y="2224581"/>
                <a:ext cx="193675" cy="273049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82FA0530-E80C-DF48-8E73-FB50FD154B2D}"/>
                  </a:ext>
                </a:extLst>
              </p:cNvPr>
              <p:cNvSpPr/>
              <p:nvPr/>
            </p:nvSpPr>
            <p:spPr>
              <a:xfrm>
                <a:off x="5968873" y="2087868"/>
                <a:ext cx="90145" cy="9014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5" name="Elipse 74">
                <a:extLst>
                  <a:ext uri="{FF2B5EF4-FFF2-40B4-BE49-F238E27FC236}">
                    <a16:creationId xmlns:a16="http://schemas.microsoft.com/office/drawing/2014/main" id="{890E5BF1-1E23-4746-BE94-A0318A9C8820}"/>
                  </a:ext>
                </a:extLst>
              </p:cNvPr>
              <p:cNvSpPr/>
              <p:nvPr/>
            </p:nvSpPr>
            <p:spPr>
              <a:xfrm>
                <a:off x="6081429" y="1736247"/>
                <a:ext cx="90145" cy="9014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6159591C-40F4-BD45-82A7-A643710B1E16}"/>
                  </a:ext>
                </a:extLst>
              </p:cNvPr>
              <p:cNvSpPr/>
              <p:nvPr/>
            </p:nvSpPr>
            <p:spPr>
              <a:xfrm>
                <a:off x="5782606" y="2384201"/>
                <a:ext cx="90145" cy="9014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D4229AE2-195B-8A4B-BB6D-2562B71FB89E}"/>
                  </a:ext>
                </a:extLst>
              </p:cNvPr>
              <p:cNvSpPr/>
              <p:nvPr/>
            </p:nvSpPr>
            <p:spPr>
              <a:xfrm>
                <a:off x="6265207" y="1898862"/>
                <a:ext cx="90145" cy="9014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9A050C89-F386-774C-8228-BF900376C176}"/>
                  </a:ext>
                </a:extLst>
              </p:cNvPr>
              <p:cNvSpPr/>
              <p:nvPr/>
            </p:nvSpPr>
            <p:spPr>
              <a:xfrm>
                <a:off x="5923800" y="2529634"/>
                <a:ext cx="90145" cy="9014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2E211E27-FF60-8542-94CB-8E95D5A8DF84}"/>
                  </a:ext>
                </a:extLst>
              </p:cNvPr>
              <p:cNvSpPr/>
              <p:nvPr/>
            </p:nvSpPr>
            <p:spPr>
              <a:xfrm>
                <a:off x="6668831" y="2072015"/>
                <a:ext cx="90145" cy="9014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C7514211-CCEB-554D-B305-0BA5B7B9F8E2}"/>
                  </a:ext>
                </a:extLst>
              </p:cNvPr>
              <p:cNvSpPr/>
              <p:nvPr/>
            </p:nvSpPr>
            <p:spPr>
              <a:xfrm>
                <a:off x="6852144" y="2484561"/>
                <a:ext cx="90145" cy="9014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B3720E6C-1C45-D547-A6CC-480C256BA53A}"/>
                  </a:ext>
                </a:extLst>
              </p:cNvPr>
              <p:cNvSpPr/>
              <p:nvPr/>
            </p:nvSpPr>
            <p:spPr>
              <a:xfrm>
                <a:off x="6975254" y="1845423"/>
                <a:ext cx="90145" cy="9014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E100AAF8-B677-E94F-A335-EBCDA00E3D63}"/>
                  </a:ext>
                </a:extLst>
              </p:cNvPr>
              <p:cNvSpPr/>
              <p:nvPr/>
            </p:nvSpPr>
            <p:spPr>
              <a:xfrm>
                <a:off x="6612340" y="2563499"/>
                <a:ext cx="90145" cy="9014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5" name="Elipse 84">
                <a:extLst>
                  <a:ext uri="{FF2B5EF4-FFF2-40B4-BE49-F238E27FC236}">
                    <a16:creationId xmlns:a16="http://schemas.microsoft.com/office/drawing/2014/main" id="{E124D4C7-520C-FA4A-9C65-2281476A9857}"/>
                  </a:ext>
                </a:extLst>
              </p:cNvPr>
              <p:cNvSpPr/>
              <p:nvPr/>
            </p:nvSpPr>
            <p:spPr>
              <a:xfrm>
                <a:off x="7041882" y="2882483"/>
                <a:ext cx="90145" cy="9014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0F98D111-2B57-D040-80A4-AF9AFC7E9EB6}"/>
                  </a:ext>
                </a:extLst>
              </p:cNvPr>
              <p:cNvSpPr/>
              <p:nvPr/>
            </p:nvSpPr>
            <p:spPr>
              <a:xfrm>
                <a:off x="7197679" y="3109304"/>
                <a:ext cx="90145" cy="9014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B3758027-B84D-3B48-A14A-CD1DFFADD5E9}"/>
                  </a:ext>
                </a:extLst>
              </p:cNvPr>
              <p:cNvSpPr/>
              <p:nvPr/>
            </p:nvSpPr>
            <p:spPr>
              <a:xfrm>
                <a:off x="7346730" y="2796086"/>
                <a:ext cx="90145" cy="9014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90" name="Elipse 89">
                <a:extLst>
                  <a:ext uri="{FF2B5EF4-FFF2-40B4-BE49-F238E27FC236}">
                    <a16:creationId xmlns:a16="http://schemas.microsoft.com/office/drawing/2014/main" id="{9C55DAEF-913A-CA44-8BC3-D75FCA5FE34B}"/>
                  </a:ext>
                </a:extLst>
              </p:cNvPr>
              <p:cNvSpPr/>
              <p:nvPr/>
            </p:nvSpPr>
            <p:spPr>
              <a:xfrm>
                <a:off x="6942289" y="3308556"/>
                <a:ext cx="90145" cy="9014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39F364DE-87D9-704E-8596-3DFC82A090F0}"/>
                  </a:ext>
                </a:extLst>
              </p:cNvPr>
              <p:cNvSpPr/>
              <p:nvPr/>
            </p:nvSpPr>
            <p:spPr>
              <a:xfrm>
                <a:off x="7753750" y="3178813"/>
                <a:ext cx="90145" cy="9014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93" name="Conector recto 92">
                <a:extLst>
                  <a:ext uri="{FF2B5EF4-FFF2-40B4-BE49-F238E27FC236}">
                    <a16:creationId xmlns:a16="http://schemas.microsoft.com/office/drawing/2014/main" id="{CA8FF4E9-611D-494C-9E03-A3E02AC1E2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8878" y="1949303"/>
                <a:ext cx="316675" cy="1464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cto 94">
                <a:extLst>
                  <a:ext uri="{FF2B5EF4-FFF2-40B4-BE49-F238E27FC236}">
                    <a16:creationId xmlns:a16="http://schemas.microsoft.com/office/drawing/2014/main" id="{11DD42DD-84E0-CF4D-86C1-EA49D43705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3990" y="2180132"/>
                <a:ext cx="133350" cy="20002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ector recto 95">
                <a:extLst>
                  <a:ext uri="{FF2B5EF4-FFF2-40B4-BE49-F238E27FC236}">
                    <a16:creationId xmlns:a16="http://schemas.microsoft.com/office/drawing/2014/main" id="{B815A7C9-1129-C54F-B08A-44DE3A4778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74165" y="2186480"/>
                <a:ext cx="28575" cy="32385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ector recto 96">
                <a:extLst>
                  <a:ext uri="{FF2B5EF4-FFF2-40B4-BE49-F238E27FC236}">
                    <a16:creationId xmlns:a16="http://schemas.microsoft.com/office/drawing/2014/main" id="{860C5915-751F-B34F-AE94-1B82DFF01F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59865" y="2453180"/>
                <a:ext cx="73025" cy="76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ector recto 97">
                <a:extLst>
                  <a:ext uri="{FF2B5EF4-FFF2-40B4-BE49-F238E27FC236}">
                    <a16:creationId xmlns:a16="http://schemas.microsoft.com/office/drawing/2014/main" id="{BC40A5C3-5FD1-1F41-8A81-DCF530BD0F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44090" y="2170605"/>
                <a:ext cx="50800" cy="381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cto 99">
                <a:extLst>
                  <a:ext uri="{FF2B5EF4-FFF2-40B4-BE49-F238E27FC236}">
                    <a16:creationId xmlns:a16="http://schemas.microsoft.com/office/drawing/2014/main" id="{6C4D3FCE-5138-564F-9F6B-CF59678B62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42516" y="2151555"/>
                <a:ext cx="126999" cy="3270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cto 100">
                <a:extLst>
                  <a:ext uri="{FF2B5EF4-FFF2-40B4-BE49-F238E27FC236}">
                    <a16:creationId xmlns:a16="http://schemas.microsoft.com/office/drawing/2014/main" id="{159D4E66-A7CD-B048-826E-A07E42C8DE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5802" y="1922033"/>
                <a:ext cx="222326" cy="1613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cto 102">
                <a:extLst>
                  <a:ext uri="{FF2B5EF4-FFF2-40B4-BE49-F238E27FC236}">
                    <a16:creationId xmlns:a16="http://schemas.microsoft.com/office/drawing/2014/main" id="{2968C30C-70E8-1347-8415-E93F1B7B29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01240" y="2554780"/>
                <a:ext cx="142875" cy="4762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cto 103">
                <a:extLst>
                  <a:ext uri="{FF2B5EF4-FFF2-40B4-BE49-F238E27FC236}">
                    <a16:creationId xmlns:a16="http://schemas.microsoft.com/office/drawing/2014/main" id="{E4AF5684-BD21-814F-B687-AB9C9962B2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6456" y="2639210"/>
                <a:ext cx="218739" cy="1613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cto 105">
                <a:extLst>
                  <a:ext uri="{FF2B5EF4-FFF2-40B4-BE49-F238E27FC236}">
                    <a16:creationId xmlns:a16="http://schemas.microsoft.com/office/drawing/2014/main" id="{561832B0-87D9-BD46-9912-B63CE17427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13991" y="2954831"/>
                <a:ext cx="98424" cy="1555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cto 106">
                <a:extLst>
                  <a:ext uri="{FF2B5EF4-FFF2-40B4-BE49-F238E27FC236}">
                    <a16:creationId xmlns:a16="http://schemas.microsoft.com/office/drawing/2014/main" id="{8389098F-2D7B-1B4F-92A1-F49A3E62CF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1563" y="2854362"/>
                <a:ext cx="218738" cy="573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cto 108">
                <a:extLst>
                  <a:ext uri="{FF2B5EF4-FFF2-40B4-BE49-F238E27FC236}">
                    <a16:creationId xmlns:a16="http://schemas.microsoft.com/office/drawing/2014/main" id="{7C239724-07B3-274A-AB8F-EE747580A1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75915" y="3161205"/>
                <a:ext cx="463550" cy="412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cto 109">
                <a:extLst>
                  <a:ext uri="{FF2B5EF4-FFF2-40B4-BE49-F238E27FC236}">
                    <a16:creationId xmlns:a16="http://schemas.microsoft.com/office/drawing/2014/main" id="{66CCB4EA-8491-4B48-A6F7-5E98C40C0E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4615" y="3250105"/>
                <a:ext cx="714376" cy="952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cto 111">
                <a:extLst>
                  <a:ext uri="{FF2B5EF4-FFF2-40B4-BE49-F238E27FC236}">
                    <a16:creationId xmlns:a16="http://schemas.microsoft.com/office/drawing/2014/main" id="{5B60282F-AD11-4D46-A12F-C99C0C7B91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2776" y="2861534"/>
                <a:ext cx="332565" cy="3250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cto 112">
                <a:extLst>
                  <a:ext uri="{FF2B5EF4-FFF2-40B4-BE49-F238E27FC236}">
                    <a16:creationId xmlns:a16="http://schemas.microsoft.com/office/drawing/2014/main" id="{13989AAE-B081-7847-BA5C-B98FCA5063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12391" y="3189780"/>
                <a:ext cx="200024" cy="13335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cto 113">
                <a:extLst>
                  <a:ext uri="{FF2B5EF4-FFF2-40B4-BE49-F238E27FC236}">
                    <a16:creationId xmlns:a16="http://schemas.microsoft.com/office/drawing/2014/main" id="{FD79FCA3-5C9B-1344-A64D-464909E4AD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7465" y="2970705"/>
                <a:ext cx="88900" cy="33655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cto 115">
                <a:extLst>
                  <a:ext uri="{FF2B5EF4-FFF2-40B4-BE49-F238E27FC236}">
                    <a16:creationId xmlns:a16="http://schemas.microsoft.com/office/drawing/2014/main" id="{5C3B9683-8588-AD40-8A04-DAEBBE4F38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82191" y="2627805"/>
                <a:ext cx="361949" cy="2603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cto 116">
                <a:extLst>
                  <a:ext uri="{FF2B5EF4-FFF2-40B4-BE49-F238E27FC236}">
                    <a16:creationId xmlns:a16="http://schemas.microsoft.com/office/drawing/2014/main" id="{1D7F7859-B1AE-A540-B4F0-9617F35049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29865" y="2948481"/>
                <a:ext cx="609600" cy="2508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Elipse 119">
                <a:extLst>
                  <a:ext uri="{FF2B5EF4-FFF2-40B4-BE49-F238E27FC236}">
                    <a16:creationId xmlns:a16="http://schemas.microsoft.com/office/drawing/2014/main" id="{E7610CA5-EFF4-4941-9670-49740898B18E}"/>
                  </a:ext>
                </a:extLst>
              </p:cNvPr>
              <p:cNvSpPr/>
              <p:nvPr/>
            </p:nvSpPr>
            <p:spPr>
              <a:xfrm>
                <a:off x="5680423" y="1932389"/>
                <a:ext cx="90145" cy="9014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121" name="Conector recto 120">
                <a:extLst>
                  <a:ext uri="{FF2B5EF4-FFF2-40B4-BE49-F238E27FC236}">
                    <a16:creationId xmlns:a16="http://schemas.microsoft.com/office/drawing/2014/main" id="{E1B40B68-9217-1044-B4FC-2ED93F81E3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8927" y="1997336"/>
                <a:ext cx="211567" cy="1075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Elipse 121">
                <a:extLst>
                  <a:ext uri="{FF2B5EF4-FFF2-40B4-BE49-F238E27FC236}">
                    <a16:creationId xmlns:a16="http://schemas.microsoft.com/office/drawing/2014/main" id="{0D89187E-D8B2-1A46-B039-D6BEAF6A5E3C}"/>
                  </a:ext>
                </a:extLst>
              </p:cNvPr>
              <p:cNvSpPr/>
              <p:nvPr/>
            </p:nvSpPr>
            <p:spPr>
              <a:xfrm>
                <a:off x="6301297" y="2791571"/>
                <a:ext cx="90145" cy="9014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736122C5-2B67-F147-8C84-71EA02192826}"/>
              </a:ext>
            </a:extLst>
          </p:cNvPr>
          <p:cNvCxnSpPr>
            <a:cxnSpLocks/>
          </p:cNvCxnSpPr>
          <p:nvPr/>
        </p:nvCxnSpPr>
        <p:spPr>
          <a:xfrm flipV="1">
            <a:off x="3662206" y="1628126"/>
            <a:ext cx="1138844" cy="2"/>
          </a:xfrm>
          <a:prstGeom prst="straightConnector1">
            <a:avLst/>
          </a:prstGeom>
          <a:ln w="127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>
            <a:extLst>
              <a:ext uri="{FF2B5EF4-FFF2-40B4-BE49-F238E27FC236}">
                <a16:creationId xmlns:a16="http://schemas.microsoft.com/office/drawing/2014/main" id="{0FBBDA98-4DA0-9541-95CC-FB435A502FEB}"/>
              </a:ext>
            </a:extLst>
          </p:cNvPr>
          <p:cNvCxnSpPr>
            <a:cxnSpLocks/>
          </p:cNvCxnSpPr>
          <p:nvPr/>
        </p:nvCxnSpPr>
        <p:spPr>
          <a:xfrm>
            <a:off x="3564521" y="1736247"/>
            <a:ext cx="0" cy="1145469"/>
          </a:xfrm>
          <a:prstGeom prst="straightConnector1">
            <a:avLst/>
          </a:prstGeom>
          <a:ln w="127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1923EF9A-B028-374F-9357-A1EB8904E129}"/>
              </a:ext>
            </a:extLst>
          </p:cNvPr>
          <p:cNvSpPr txBox="1"/>
          <p:nvPr/>
        </p:nvSpPr>
        <p:spPr>
          <a:xfrm>
            <a:off x="3662205" y="1406068"/>
            <a:ext cx="11388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dirty="0">
                <a:latin typeface="Arial" panose="020B0604020202020204" pitchFamily="34" charset="0"/>
                <a:cs typeface="Arial" panose="020B0604020202020204" pitchFamily="34" charset="0"/>
              </a:rPr>
              <a:t>Patrones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4457B9EE-370F-D248-AB1B-3D5699CC0702}"/>
              </a:ext>
            </a:extLst>
          </p:cNvPr>
          <p:cNvSpPr txBox="1"/>
          <p:nvPr/>
        </p:nvSpPr>
        <p:spPr>
          <a:xfrm rot="16200000">
            <a:off x="2892296" y="2165104"/>
            <a:ext cx="1132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dirty="0">
                <a:latin typeface="Arial" panose="020B0604020202020204" pitchFamily="34" charset="0"/>
                <a:cs typeface="Arial" panose="020B0604020202020204" pitchFamily="34" charset="0"/>
              </a:rPr>
              <a:t>Patrones</a:t>
            </a:r>
          </a:p>
        </p:txBody>
      </p:sp>
      <p:sp>
        <p:nvSpPr>
          <p:cNvPr id="141" name="Flecha derecha 140">
            <a:extLst>
              <a:ext uri="{FF2B5EF4-FFF2-40B4-BE49-F238E27FC236}">
                <a16:creationId xmlns:a16="http://schemas.microsoft.com/office/drawing/2014/main" id="{9F7210D0-A245-4B49-B98E-D0151924BD30}"/>
              </a:ext>
            </a:extLst>
          </p:cNvPr>
          <p:cNvSpPr/>
          <p:nvPr/>
        </p:nvSpPr>
        <p:spPr>
          <a:xfrm>
            <a:off x="4955288" y="2201654"/>
            <a:ext cx="397626" cy="21465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3" name="Imagen 62">
            <a:extLst>
              <a:ext uri="{FF2B5EF4-FFF2-40B4-BE49-F238E27FC236}">
                <a16:creationId xmlns:a16="http://schemas.microsoft.com/office/drawing/2014/main" id="{E506847D-5702-F749-8029-BE58A4130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93" y="3234796"/>
            <a:ext cx="2938662" cy="489777"/>
          </a:xfrm>
          <a:prstGeom prst="rect">
            <a:avLst/>
          </a:prstGeom>
        </p:spPr>
      </p:pic>
      <p:sp>
        <p:nvSpPr>
          <p:cNvPr id="142" name="Flecha derecha 141">
            <a:extLst>
              <a:ext uri="{FF2B5EF4-FFF2-40B4-BE49-F238E27FC236}">
                <a16:creationId xmlns:a16="http://schemas.microsoft.com/office/drawing/2014/main" id="{A3BB7AA5-95B3-7845-9AA0-CB6A252FF542}"/>
              </a:ext>
            </a:extLst>
          </p:cNvPr>
          <p:cNvSpPr/>
          <p:nvPr/>
        </p:nvSpPr>
        <p:spPr>
          <a:xfrm>
            <a:off x="7776647" y="2201654"/>
            <a:ext cx="397626" cy="21465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50" name="Grupo 149">
            <a:extLst>
              <a:ext uri="{FF2B5EF4-FFF2-40B4-BE49-F238E27FC236}">
                <a16:creationId xmlns:a16="http://schemas.microsoft.com/office/drawing/2014/main" id="{DF1A05D9-0E62-1C4C-9F02-FF991414F42E}"/>
              </a:ext>
            </a:extLst>
          </p:cNvPr>
          <p:cNvGrpSpPr/>
          <p:nvPr/>
        </p:nvGrpSpPr>
        <p:grpSpPr>
          <a:xfrm>
            <a:off x="8329623" y="1747200"/>
            <a:ext cx="1138844" cy="1547267"/>
            <a:chOff x="6211567" y="4126450"/>
            <a:chExt cx="1138844" cy="1547267"/>
          </a:xfrm>
        </p:grpSpPr>
        <p:sp>
          <p:nvSpPr>
            <p:cNvPr id="144" name="Almacenamiento interno 143">
              <a:extLst>
                <a:ext uri="{FF2B5EF4-FFF2-40B4-BE49-F238E27FC236}">
                  <a16:creationId xmlns:a16="http://schemas.microsoft.com/office/drawing/2014/main" id="{1676BAF1-59FD-2B44-9E77-A7ACD20A6F8F}"/>
                </a:ext>
              </a:extLst>
            </p:cNvPr>
            <p:cNvSpPr/>
            <p:nvPr/>
          </p:nvSpPr>
          <p:spPr>
            <a:xfrm>
              <a:off x="6211567" y="4126450"/>
              <a:ext cx="1138844" cy="1138844"/>
            </a:xfrm>
            <a:prstGeom prst="flowChartInternalStorag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5" name="CuadroTexto 144">
              <a:extLst>
                <a:ext uri="{FF2B5EF4-FFF2-40B4-BE49-F238E27FC236}">
                  <a16:creationId xmlns:a16="http://schemas.microsoft.com/office/drawing/2014/main" id="{A06EEB8E-3BDF-0E43-A5FB-D7C30A8EE331}"/>
                </a:ext>
              </a:extLst>
            </p:cNvPr>
            <p:cNvSpPr txBox="1"/>
            <p:nvPr/>
          </p:nvSpPr>
          <p:spPr>
            <a:xfrm>
              <a:off x="6315122" y="5273607"/>
              <a:ext cx="9317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00" dirty="0">
                  <a:latin typeface="Arial" panose="020B0604020202020204" pitchFamily="34" charset="0"/>
                  <a:cs typeface="Arial" panose="020B0604020202020204" pitchFamily="34" charset="0"/>
                </a:rPr>
                <a:t>Matriz de grado (</a:t>
              </a:r>
              <a:r>
                <a:rPr lang="es-CO" sz="1000" i="1" dirty="0">
                  <a:latin typeface="Times" pitchFamily="2" charset="0"/>
                  <a:cs typeface="Arial" panose="020B0604020202020204" pitchFamily="34" charset="0"/>
                </a:rPr>
                <a:t>D</a:t>
              </a:r>
              <a:r>
                <a:rPr lang="es-CO" sz="10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cxnSp>
          <p:nvCxnSpPr>
            <p:cNvPr id="131" name="Conector recto 130">
              <a:extLst>
                <a:ext uri="{FF2B5EF4-FFF2-40B4-BE49-F238E27FC236}">
                  <a16:creationId xmlns:a16="http://schemas.microsoft.com/office/drawing/2014/main" id="{865BEF40-62E2-2B45-BDEA-BFD377260DC5}"/>
                </a:ext>
              </a:extLst>
            </p:cNvPr>
            <p:cNvCxnSpPr>
              <a:cxnSpLocks/>
            </p:cNvCxnSpPr>
            <p:nvPr/>
          </p:nvCxnSpPr>
          <p:spPr>
            <a:xfrm>
              <a:off x="6279121" y="4187342"/>
              <a:ext cx="1009575" cy="1007510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CuadroTexto 147">
              <a:extLst>
                <a:ext uri="{FF2B5EF4-FFF2-40B4-BE49-F238E27FC236}">
                  <a16:creationId xmlns:a16="http://schemas.microsoft.com/office/drawing/2014/main" id="{01D435A1-0D1F-8D47-A007-CB2C05F40875}"/>
                </a:ext>
              </a:extLst>
            </p:cNvPr>
            <p:cNvSpPr txBox="1"/>
            <p:nvPr/>
          </p:nvSpPr>
          <p:spPr>
            <a:xfrm>
              <a:off x="6829968" y="4283941"/>
              <a:ext cx="4074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49" name="CuadroTexto 148">
              <a:extLst>
                <a:ext uri="{FF2B5EF4-FFF2-40B4-BE49-F238E27FC236}">
                  <a16:creationId xmlns:a16="http://schemas.microsoft.com/office/drawing/2014/main" id="{4C38D6E1-8258-4D4F-8E69-BEC547955DC3}"/>
                </a:ext>
              </a:extLst>
            </p:cNvPr>
            <p:cNvSpPr txBox="1"/>
            <p:nvPr/>
          </p:nvSpPr>
          <p:spPr>
            <a:xfrm>
              <a:off x="6343783" y="4651704"/>
              <a:ext cx="4074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30454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48</Words>
  <Application>Microsoft Macintosh PowerPoint</Application>
  <PresentationFormat>Panorámica</PresentationFormat>
  <Paragraphs>25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Velasquez</dc:creator>
  <cp:lastModifiedBy>Juan David Velasquez</cp:lastModifiedBy>
  <cp:revision>2</cp:revision>
  <dcterms:created xsi:type="dcterms:W3CDTF">2021-09-22T03:26:02Z</dcterms:created>
  <dcterms:modified xsi:type="dcterms:W3CDTF">2021-09-22T20:42:01Z</dcterms:modified>
</cp:coreProperties>
</file>