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C89B5-DC58-4942-863A-9FD5891F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B4FC7-60F8-A346-A90F-1027963E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8A720-CAC4-0440-8D52-12CA822E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2524A-E624-AF40-83C8-EF4A07CD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DC14F-8FA9-C741-9961-F680773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4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E566-281F-B641-8593-8E73B61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347D8-319D-ED41-952E-A235724E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8EB7F-366E-1242-B0ED-368D9EC3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EAD44-DBB9-9647-B65F-E01DE39E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BACAA-F24C-FC45-9303-61BE3A45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2629C7-0181-7447-85AC-7E89D44B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CE3A2-628A-5A44-89CC-5DB7F726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2BA36-99CF-DB48-B207-100D8826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F51F3-2817-DA47-A3EF-35ABEC1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A88E3-FA45-7E46-826C-606BC643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6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5117-FC43-294B-A942-29C9D736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12993-B046-B044-8B73-C036ECB6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CCB95-8C67-3F4E-8B06-5DE58964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278EE-D1DD-FE42-814B-251894B0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B3584-78F2-F04F-BB47-2954500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1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F3F83-08E0-8140-9EE5-4110A3AA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5D793-3BB4-584C-B1F7-D9B8CC28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B42E0-3939-E34D-9C8F-84DED0A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54F7B-3627-6D46-BBBC-9D05A3C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9D19E-C5BE-224C-A922-8A1E00A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87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E04D-2AC2-5048-8F56-45E59720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D367C-6690-CB49-B615-0624F0CEA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187C34-D1E6-9B4C-B5AC-61A991AD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186B9-A88C-F04A-A6DA-0C92C228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2685C-E8DC-1D49-8673-FAE5474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BE83C-D562-544B-B8DC-D62F832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0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32718-4DFA-5A45-8FFD-1B742AE6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E9AA9-A1B9-B64A-9158-B1E454B9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9177-5B13-A14B-86B2-1984F77F0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63639-08E5-ED44-8408-DC123E4B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6353CC-E4BB-8248-B2A7-289E493D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A3C7D9-4B51-614A-ACE1-7BB0F080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AA7DF-6D4C-F049-A6AC-6620355C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DF99DE-6775-CE48-9526-483E79F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74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85D05-DBB3-3C48-AB82-05AAE2C0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986694-C6D6-394F-BEE1-B5BE49F6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4A720-E831-714B-AF45-BE2008A1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AE2CB6-9534-ED4F-85CA-94A1BBC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0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B1C5A3-0AB8-2D4D-8C74-31E3D30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3829FD-1107-9744-9176-39D03306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D3C1F-0914-534F-B218-E1F0963B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29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56B6-B5EE-054F-A21C-DA55894A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7BBE8-303D-F540-AD65-0B2C029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E9D11-5887-0341-BA37-EA009BA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677772-9686-694B-8290-5665E57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91A0C-9DD3-0B46-929D-7B77AF4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24688-E44B-CC48-8CCE-432974C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4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2696-7D7E-DD46-9216-D9098FC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F04C6F-6485-7740-BBDE-A675539F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AF7256-467E-EB41-8EB5-3DE92A9B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05ADA-3E5B-9F41-8647-2F3567C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F759CD-C079-D34E-A768-E64307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8E1E63-3CB1-2248-A6AA-881176F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D0E78-F490-654F-B481-C6F70BF9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965C6-F2E4-7246-943D-C03E61FB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93AFD-7A95-5C44-B5D1-A22E728B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4E143-9E8C-824B-B076-E717E89F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5BA1-7491-3743-B6A9-F612DE78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2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3F72A-4461-844B-979F-CDBB90847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00C99-2FC9-4A49-B340-41DE8CB7D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117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</cp:revision>
  <dcterms:created xsi:type="dcterms:W3CDTF">2021-09-22T03:26:02Z</dcterms:created>
  <dcterms:modified xsi:type="dcterms:W3CDTF">2021-09-22T03:26:36Z</dcterms:modified>
</cp:coreProperties>
</file>