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7"/>
    <p:restoredTop sz="94694"/>
  </p:normalViewPr>
  <p:slideViewPr>
    <p:cSldViewPr snapToGrid="0" snapToObjects="1">
      <p:cViewPr>
        <p:scale>
          <a:sx n="118" d="100"/>
          <a:sy n="118" d="100"/>
        </p:scale>
        <p:origin x="-4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AD2F4-E79F-6E42-8953-46690335A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414F58-57B9-FB4A-A33D-47A8E531C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24FDE-E310-CB41-8D8D-8A0C93AC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0B387-F9C4-C048-931A-55758F6D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83A1B-D98C-4C44-A8B7-2ECCAC9E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66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CF978-3824-7A42-81F5-58C58ACB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B187D6-AE03-424E-AEB0-18FB1590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90ACE-8133-BE43-961E-63D5E3FB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16B1E-180C-1043-98A4-18E2454F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50729-4A36-CA4D-86F5-7D34E46A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69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C52FB7-4FF8-A741-B593-58F1F879C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D4C0C5-B060-BE4E-B657-6C84D452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74924-863A-404D-ABB7-5594F927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D18AE-F112-C34E-AEF3-9C940CC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7427C-681A-AA49-B924-30FD9CE4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25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3A80F-ABE8-DD49-87C6-E59A8FCA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381C-68D8-3F44-AD8F-EB0880CA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899F4-1F8C-C04F-AB5D-1DF91E3A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D7A3C-0FED-404B-A811-5BE64C1D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DB680-5BC8-0244-A467-1C8BE398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52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013B9-CC72-FD46-8D3B-303D50EC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0004D5-F92A-8F4C-9C3C-1E6242D8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236A7-5018-824C-BCF2-8243ED96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3AC37-A21A-934E-A19C-15E70E84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FFD98-71D9-EB46-A1B5-6768157E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8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6429B-14B3-4D48-AB7D-03E89DFC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CC737-DD2B-7A41-9E8A-CF0701FDB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39CB10-7F26-C346-88F3-65E5D774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DC455C-ABB9-7240-A27D-C7FB7E53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4A3C53-59A5-604E-8D8E-F425A116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1E0AE-56A2-9D41-A864-EF23D652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75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44FAA-C46F-2142-A9EF-CBD526B0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C15862-E565-3244-9A41-B905779F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8F262D-7588-4A4D-BCF6-D92DFF858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3325ED-8D70-264F-836D-6CB94F03C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8B5B6B-B78E-2540-A7AB-7DF327600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5F63B9-9C70-B246-8223-18981E36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BD81EE-0BA2-E042-B7D6-11A6F738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2BF07F-0B88-1B4B-9C22-4BE17667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5A292-BBF9-6948-A3CA-49305506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F0C5F6-3434-BD4F-B422-53BC2951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68B6D2-04BA-5D4F-8CE6-8251102A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C47D36-BBF9-B849-AE71-6196350E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197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5669D5-653B-8B4F-81B9-A7594349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5C2F54-6879-A74A-BFE9-FA5B0552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08E39F-A9B5-F94A-8FE9-F826EDCA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35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928EF-4651-B64A-9F1B-F1959CEB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8AE48-29A7-294C-84C2-2B6B0941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89C9C-E2E8-2549-9EAD-9309BCC80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60962-B59F-F146-AB56-B7A00AEB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34466-7B0B-0E43-B100-9401A2A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01957C-9C56-9040-B35B-A0E30813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63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F0CC5-D1A4-9A4D-BF3D-240C96E5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34FEC3-ACC0-CA4C-A3F1-25EC57E88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ECB050-FD42-2F44-A25F-574A8A8FC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E164DF-0F61-5B4D-BA76-25C06C64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E4B37D-7503-D74A-B8B3-FC6A0A9B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95E27F-E343-1D44-B881-C280CF02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12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AA683D-2ECB-414F-A19F-DB91C160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BAE783-B5D5-3A48-96F3-2C720FAE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E85AB3-C5A2-9B4A-B948-F122ECD26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63E0-D407-4744-8096-8274544ABEC9}" type="datetimeFigureOut">
              <a:rPr lang="es-CO" smtClean="0"/>
              <a:t>25/03/21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606DF-76EF-184D-92E5-8F6A65936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04EF8-C0B1-5B4A-8389-C9F28F994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0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11FF98-CDEC-584B-8CCF-EAA944BD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7" y="402112"/>
            <a:ext cx="785421" cy="7854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C5CFDB-E779-6D45-8CF8-584B35AA545D}"/>
              </a:ext>
            </a:extLst>
          </p:cNvPr>
          <p:cNvSpPr txBox="1"/>
          <p:nvPr/>
        </p:nvSpPr>
        <p:spPr>
          <a:xfrm>
            <a:off x="2029030" y="497115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Transformación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D22A56-2D7B-1340-A141-34BCEEAF41A8}"/>
              </a:ext>
            </a:extLst>
          </p:cNvPr>
          <p:cNvSpPr txBox="1"/>
          <p:nvPr/>
        </p:nvSpPr>
        <p:spPr>
          <a:xfrm>
            <a:off x="2029025" y="3129739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Algoritmo de entrenamiento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5774DB-0982-244B-96D8-C07CAEE80D86}"/>
              </a:ext>
            </a:extLst>
          </p:cNvPr>
          <p:cNvSpPr txBox="1"/>
          <p:nvPr/>
        </p:nvSpPr>
        <p:spPr>
          <a:xfrm>
            <a:off x="2029026" y="4053044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Transformación inversa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95D617-8BCE-1D46-8D47-09C4F22894D3}"/>
              </a:ext>
            </a:extLst>
          </p:cNvPr>
          <p:cNvSpPr txBox="1"/>
          <p:nvPr/>
        </p:nvSpPr>
        <p:spPr>
          <a:xfrm>
            <a:off x="2029027" y="1721136"/>
            <a:ext cx="17473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Estrategia para medir generalización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1534A6-23B5-F144-B842-317089A50E73}"/>
              </a:ext>
            </a:extLst>
          </p:cNvPr>
          <p:cNvSpPr txBox="1"/>
          <p:nvPr/>
        </p:nvSpPr>
        <p:spPr>
          <a:xfrm>
            <a:off x="694046" y="1188766"/>
            <a:ext cx="78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Datos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42FC80F-6DCD-474C-A034-BCF5686923E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79468" y="789503"/>
            <a:ext cx="549562" cy="5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7D272FF-10B4-A94A-9024-8185A13AD3F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902689" y="1081890"/>
            <a:ext cx="3" cy="639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5583114-B286-B340-B1AD-039559B42119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2902687" y="2552133"/>
            <a:ext cx="2" cy="577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3089D5C-7414-3E4B-9349-0B5BAD647B9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02687" y="3714514"/>
            <a:ext cx="1" cy="3385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5DD464F-5401-7544-B573-9AE0FF1D73FA}"/>
              </a:ext>
            </a:extLst>
          </p:cNvPr>
          <p:cNvSpPr txBox="1"/>
          <p:nvPr/>
        </p:nvSpPr>
        <p:spPr>
          <a:xfrm>
            <a:off x="2029025" y="4887049"/>
            <a:ext cx="17473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Media del error para compara modelos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B1AFD0D-9FB7-BA4E-A805-78F6A2D7A6E9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2902687" y="4637819"/>
            <a:ext cx="1" cy="2492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5470E56-9ACC-8D4B-ABAD-A95495196485}"/>
              </a:ext>
            </a:extLst>
          </p:cNvPr>
          <p:cNvSpPr txBox="1"/>
          <p:nvPr/>
        </p:nvSpPr>
        <p:spPr>
          <a:xfrm>
            <a:off x="2029026" y="5976863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Selección del mejor modelo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B2B5445-2405-EB47-9119-EF4E68B5BBE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2902687" y="5718046"/>
            <a:ext cx="1" cy="258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51BF6D-2A33-534D-962D-818B99ED8BDE}"/>
              </a:ext>
            </a:extLst>
          </p:cNvPr>
          <p:cNvSpPr txBox="1"/>
          <p:nvPr/>
        </p:nvSpPr>
        <p:spPr>
          <a:xfrm>
            <a:off x="4126306" y="346738"/>
            <a:ext cx="12136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Ninguna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Logaritmo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Box-Cox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23EDBBC-DD5C-364F-BA92-20661386CD00}"/>
              </a:ext>
            </a:extLst>
          </p:cNvPr>
          <p:cNvSpPr txBox="1"/>
          <p:nvPr/>
        </p:nvSpPr>
        <p:spPr>
          <a:xfrm>
            <a:off x="4125719" y="1573040"/>
            <a:ext cx="13662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Ninguna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Train/test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Leave-N-out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Leave-1-out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79DEBFD-6563-6346-A921-81AC6A7FC8CE}"/>
              </a:ext>
            </a:extLst>
          </p:cNvPr>
          <p:cNvSpPr txBox="1"/>
          <p:nvPr/>
        </p:nvSpPr>
        <p:spPr>
          <a:xfrm>
            <a:off x="4125719" y="2831583"/>
            <a:ext cx="18766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Función de pérdida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Penalización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Early stopping?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Hiperparámetros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B6175B8-0FCE-354B-82EF-EE2332C5B457}"/>
              </a:ext>
            </a:extLst>
          </p:cNvPr>
          <p:cNvSpPr txBox="1"/>
          <p:nvPr/>
        </p:nvSpPr>
        <p:spPr>
          <a:xfrm>
            <a:off x="4144354" y="4956075"/>
            <a:ext cx="8418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MAD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43" name="Abrir llave 42">
            <a:extLst>
              <a:ext uri="{FF2B5EF4-FFF2-40B4-BE49-F238E27FC236}">
                <a16:creationId xmlns:a16="http://schemas.microsoft.com/office/drawing/2014/main" id="{BA8E3BB4-FBE5-954A-98CC-33F05C4127F6}"/>
              </a:ext>
            </a:extLst>
          </p:cNvPr>
          <p:cNvSpPr/>
          <p:nvPr/>
        </p:nvSpPr>
        <p:spPr>
          <a:xfrm>
            <a:off x="3883223" y="312448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C43DAE84-CABE-444C-A055-A597C47492A8}"/>
              </a:ext>
            </a:extLst>
          </p:cNvPr>
          <p:cNvSpPr/>
          <p:nvPr/>
        </p:nvSpPr>
        <p:spPr>
          <a:xfrm>
            <a:off x="3881244" y="1640506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Abrir llave 46">
            <a:extLst>
              <a:ext uri="{FF2B5EF4-FFF2-40B4-BE49-F238E27FC236}">
                <a16:creationId xmlns:a16="http://schemas.microsoft.com/office/drawing/2014/main" id="{4FB9ABE4-45C7-1049-9BEF-0DB0FC88BC9C}"/>
              </a:ext>
            </a:extLst>
          </p:cNvPr>
          <p:cNvSpPr/>
          <p:nvPr/>
        </p:nvSpPr>
        <p:spPr>
          <a:xfrm>
            <a:off x="3881244" y="2912500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Abrir llave 49">
            <a:extLst>
              <a:ext uri="{FF2B5EF4-FFF2-40B4-BE49-F238E27FC236}">
                <a16:creationId xmlns:a16="http://schemas.microsoft.com/office/drawing/2014/main" id="{01F0016D-AE01-594C-8ECD-257FBE15C948}"/>
              </a:ext>
            </a:extLst>
          </p:cNvPr>
          <p:cNvSpPr/>
          <p:nvPr/>
        </p:nvSpPr>
        <p:spPr>
          <a:xfrm>
            <a:off x="3881244" y="4817955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>
            <a:extLst>
              <a:ext uri="{FF2B5EF4-FFF2-40B4-BE49-F238E27FC236}">
                <a16:creationId xmlns:a16="http://schemas.microsoft.com/office/drawing/2014/main" id="{663F897D-B35B-5142-A204-C9EA87FDC08E}"/>
              </a:ext>
            </a:extLst>
          </p:cNvPr>
          <p:cNvGrpSpPr/>
          <p:nvPr/>
        </p:nvGrpSpPr>
        <p:grpSpPr>
          <a:xfrm>
            <a:off x="2337389" y="1436395"/>
            <a:ext cx="4232118" cy="3598700"/>
            <a:chOff x="2570655" y="1072500"/>
            <a:chExt cx="4232118" cy="3598700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0403E1B6-5DC7-454C-B11C-9F5B1BBCC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0211" y="1654025"/>
              <a:ext cx="2726152" cy="264091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5810A244-F18B-AF44-A1F1-779956040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1887" y="1257166"/>
              <a:ext cx="0" cy="321900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545B9D15-1568-3E47-BFA3-A85F0E8BE3E0}"/>
                </a:ext>
              </a:extLst>
            </p:cNvPr>
            <p:cNvCxnSpPr>
              <a:cxnSpLocks/>
            </p:cNvCxnSpPr>
            <p:nvPr/>
          </p:nvCxnSpPr>
          <p:spPr>
            <a:xfrm>
              <a:off x="2570655" y="4294939"/>
              <a:ext cx="423211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CB8C35A6-E8F1-F444-8515-F29430F8C14A}"/>
                </a:ext>
              </a:extLst>
            </p:cNvPr>
            <p:cNvSpPr/>
            <p:nvPr/>
          </p:nvSpPr>
          <p:spPr>
            <a:xfrm>
              <a:off x="2570655" y="1469359"/>
              <a:ext cx="3484605" cy="2644347"/>
            </a:xfrm>
            <a:custGeom>
              <a:avLst/>
              <a:gdLst>
                <a:gd name="connsiteX0" fmla="*/ 0 w 3237470"/>
                <a:gd name="connsiteY0" fmla="*/ 2409568 h 2409568"/>
                <a:gd name="connsiteX1" fmla="*/ 1606379 w 3237470"/>
                <a:gd name="connsiteY1" fmla="*/ 1915298 h 2409568"/>
                <a:gd name="connsiteX2" fmla="*/ 3237470 w 3237470"/>
                <a:gd name="connsiteY2" fmla="*/ 0 h 2409568"/>
                <a:gd name="connsiteX0" fmla="*/ 0 w 3237470"/>
                <a:gd name="connsiteY0" fmla="*/ 2409568 h 2409568"/>
                <a:gd name="connsiteX1" fmla="*/ 2001795 w 3237470"/>
                <a:gd name="connsiteY1" fmla="*/ 1828800 h 2409568"/>
                <a:gd name="connsiteX2" fmla="*/ 3237470 w 3237470"/>
                <a:gd name="connsiteY2" fmla="*/ 0 h 2409568"/>
                <a:gd name="connsiteX0" fmla="*/ 0 w 3237470"/>
                <a:gd name="connsiteY0" fmla="*/ 2409568 h 2409568"/>
                <a:gd name="connsiteX1" fmla="*/ 2001795 w 3237470"/>
                <a:gd name="connsiteY1" fmla="*/ 1828800 h 2409568"/>
                <a:gd name="connsiteX2" fmla="*/ 3237470 w 3237470"/>
                <a:gd name="connsiteY2" fmla="*/ 0 h 2409568"/>
                <a:gd name="connsiteX0" fmla="*/ 0 w 3484605"/>
                <a:gd name="connsiteY0" fmla="*/ 2644347 h 2644347"/>
                <a:gd name="connsiteX1" fmla="*/ 2001795 w 3484605"/>
                <a:gd name="connsiteY1" fmla="*/ 2063579 h 2644347"/>
                <a:gd name="connsiteX2" fmla="*/ 3484605 w 3484605"/>
                <a:gd name="connsiteY2" fmla="*/ 0 h 2644347"/>
                <a:gd name="connsiteX0" fmla="*/ 0 w 3484605"/>
                <a:gd name="connsiteY0" fmla="*/ 2644347 h 2644347"/>
                <a:gd name="connsiteX1" fmla="*/ 2001795 w 3484605"/>
                <a:gd name="connsiteY1" fmla="*/ 2063579 h 2644347"/>
                <a:gd name="connsiteX2" fmla="*/ 3484605 w 3484605"/>
                <a:gd name="connsiteY2" fmla="*/ 0 h 264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84605" h="2644347">
                  <a:moveTo>
                    <a:pt x="0" y="2644347"/>
                  </a:moveTo>
                  <a:cubicBezTo>
                    <a:pt x="533400" y="2598009"/>
                    <a:pt x="1462217" y="2465174"/>
                    <a:pt x="2001795" y="2063579"/>
                  </a:cubicBezTo>
                  <a:cubicBezTo>
                    <a:pt x="2541373" y="1661984"/>
                    <a:pt x="3198340" y="942203"/>
                    <a:pt x="3484605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2C361FE4-1CE4-A24E-9A20-9AE2A1BC6392}"/>
                    </a:ext>
                  </a:extLst>
                </p:cNvPr>
                <p:cNvSpPr txBox="1"/>
                <p:nvPr/>
              </p:nvSpPr>
              <p:spPr>
                <a:xfrm>
                  <a:off x="5490810" y="1072500"/>
                  <a:ext cx="1128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2C361FE4-1CE4-A24E-9A20-9AE2A1BC6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810" y="1072500"/>
                  <a:ext cx="112889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3B38F6C-8E71-E347-A0A7-F2523EC41432}"/>
                </a:ext>
              </a:extLst>
            </p:cNvPr>
            <p:cNvSpPr/>
            <p:nvPr/>
          </p:nvSpPr>
          <p:spPr>
            <a:xfrm>
              <a:off x="4051327" y="3718164"/>
              <a:ext cx="140043" cy="1400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F31F8C9-8DDD-D149-B6CF-04F6E012E82F}"/>
                </a:ext>
              </a:extLst>
            </p:cNvPr>
            <p:cNvSpPr/>
            <p:nvPr/>
          </p:nvSpPr>
          <p:spPr>
            <a:xfrm>
              <a:off x="5677421" y="2125740"/>
              <a:ext cx="140043" cy="1400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EF2A85A7-39E4-9948-A2C1-5B7A10911A6C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4121349" y="3858207"/>
              <a:ext cx="0" cy="4367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49AD58C5-F952-CD41-AD9B-1DFC9CE36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7442" y="2265783"/>
              <a:ext cx="328" cy="202915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1ED9135-8FF7-D445-8232-D38ABD6ED721}"/>
                </a:ext>
              </a:extLst>
            </p:cNvPr>
            <p:cNvCxnSpPr>
              <a:cxnSpLocks/>
            </p:cNvCxnSpPr>
            <p:nvPr/>
          </p:nvCxnSpPr>
          <p:spPr>
            <a:xfrm>
              <a:off x="2751887" y="3788185"/>
              <a:ext cx="35544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A6D92F33-797B-D648-92EC-0EE5550FD17A}"/>
                </a:ext>
              </a:extLst>
            </p:cNvPr>
            <p:cNvCxnSpPr>
              <a:cxnSpLocks/>
            </p:cNvCxnSpPr>
            <p:nvPr/>
          </p:nvCxnSpPr>
          <p:spPr>
            <a:xfrm>
              <a:off x="2751887" y="2195761"/>
              <a:ext cx="355447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0B691D3C-321E-C74F-8DD6-4AE31B6707E9}"/>
                    </a:ext>
                  </a:extLst>
                </p:cNvPr>
                <p:cNvSpPr txBox="1"/>
                <p:nvPr/>
              </p:nvSpPr>
              <p:spPr>
                <a:xfrm>
                  <a:off x="3883430" y="4301868"/>
                  <a:ext cx="475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0B691D3C-321E-C74F-8DD6-4AE31B670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430" y="4301868"/>
                  <a:ext cx="4758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8EE90592-AB0C-544A-9F58-AEE121C2F4BF}"/>
                    </a:ext>
                  </a:extLst>
                </p:cNvPr>
                <p:cNvSpPr txBox="1"/>
                <p:nvPr/>
              </p:nvSpPr>
              <p:spPr>
                <a:xfrm>
                  <a:off x="5518801" y="4299933"/>
                  <a:ext cx="69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8EE90592-AB0C-544A-9F58-AEE121C2F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801" y="4299933"/>
                  <a:ext cx="6954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8738C725-7609-7441-947D-029B1ADEE7DD}"/>
                    </a:ext>
                  </a:extLst>
                </p:cNvPr>
                <p:cNvSpPr txBox="1"/>
                <p:nvPr/>
              </p:nvSpPr>
              <p:spPr>
                <a:xfrm>
                  <a:off x="2750147" y="3365182"/>
                  <a:ext cx="1357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8738C725-7609-7441-947D-029B1ADEE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147" y="3365182"/>
                  <a:ext cx="13571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591E0F20-B614-8248-8FD4-4086DADB5535}"/>
                    </a:ext>
                  </a:extLst>
                </p:cNvPr>
                <p:cNvSpPr txBox="1"/>
                <p:nvPr/>
              </p:nvSpPr>
              <p:spPr>
                <a:xfrm>
                  <a:off x="2750912" y="1819412"/>
                  <a:ext cx="17820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591E0F20-B614-8248-8FD4-4086DADB5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912" y="1819412"/>
                  <a:ext cx="178209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A3EE71D8-32EE-B24C-8509-45FB7D176CA9}"/>
                </a:ext>
              </a:extLst>
            </p:cNvPr>
            <p:cNvCxnSpPr/>
            <p:nvPr/>
          </p:nvCxnSpPr>
          <p:spPr>
            <a:xfrm>
              <a:off x="4121348" y="4132558"/>
              <a:ext cx="16260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2131BF6-672A-8448-A00B-4DC0CA1DED6B}"/>
                    </a:ext>
                  </a:extLst>
                </p:cNvPr>
                <p:cNvSpPr txBox="1"/>
                <p:nvPr/>
              </p:nvSpPr>
              <p:spPr>
                <a:xfrm>
                  <a:off x="4716484" y="3774150"/>
                  <a:ext cx="505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2131BF6-672A-8448-A00B-4DC0CA1DE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484" y="3774150"/>
                  <a:ext cx="5058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F2C7439D-2FA5-334B-AFB8-06E1120F8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259" y="2202779"/>
              <a:ext cx="0" cy="15854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C88FAAB4-322D-4043-8635-6D93AFCC5E20}"/>
                    </a:ext>
                  </a:extLst>
                </p:cNvPr>
                <p:cNvSpPr txBox="1"/>
                <p:nvPr/>
              </p:nvSpPr>
              <p:spPr>
                <a:xfrm>
                  <a:off x="6029160" y="2849589"/>
                  <a:ext cx="505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C88FAAB4-322D-4043-8635-6D93AFCC5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160" y="2849589"/>
                  <a:ext cx="50584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385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566F85F-84AB-EB48-89B6-73ADB3E22D79}"/>
              </a:ext>
            </a:extLst>
          </p:cNvPr>
          <p:cNvCxnSpPr>
            <a:cxnSpLocks/>
          </p:cNvCxnSpPr>
          <p:nvPr/>
        </p:nvCxnSpPr>
        <p:spPr>
          <a:xfrm flipV="1">
            <a:off x="2518621" y="1621061"/>
            <a:ext cx="0" cy="3219006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ADD708A-75EF-8742-B902-195864F7A382}"/>
              </a:ext>
            </a:extLst>
          </p:cNvPr>
          <p:cNvCxnSpPr>
            <a:cxnSpLocks/>
          </p:cNvCxnSpPr>
          <p:nvPr/>
        </p:nvCxnSpPr>
        <p:spPr>
          <a:xfrm>
            <a:off x="2337389" y="4658834"/>
            <a:ext cx="4232118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88994FBB-A5AD-2340-AC0D-FF7801B69859}"/>
              </a:ext>
            </a:extLst>
          </p:cNvPr>
          <p:cNvSpPr/>
          <p:nvPr/>
        </p:nvSpPr>
        <p:spPr>
          <a:xfrm>
            <a:off x="2337389" y="1833254"/>
            <a:ext cx="3484605" cy="2644347"/>
          </a:xfrm>
          <a:custGeom>
            <a:avLst/>
            <a:gdLst>
              <a:gd name="connsiteX0" fmla="*/ 0 w 3237470"/>
              <a:gd name="connsiteY0" fmla="*/ 2409568 h 2409568"/>
              <a:gd name="connsiteX1" fmla="*/ 1606379 w 3237470"/>
              <a:gd name="connsiteY1" fmla="*/ 1915298 h 2409568"/>
              <a:gd name="connsiteX2" fmla="*/ 3237470 w 3237470"/>
              <a:gd name="connsiteY2" fmla="*/ 0 h 2409568"/>
              <a:gd name="connsiteX0" fmla="*/ 0 w 3237470"/>
              <a:gd name="connsiteY0" fmla="*/ 2409568 h 2409568"/>
              <a:gd name="connsiteX1" fmla="*/ 2001795 w 3237470"/>
              <a:gd name="connsiteY1" fmla="*/ 1828800 h 2409568"/>
              <a:gd name="connsiteX2" fmla="*/ 3237470 w 3237470"/>
              <a:gd name="connsiteY2" fmla="*/ 0 h 2409568"/>
              <a:gd name="connsiteX0" fmla="*/ 0 w 3237470"/>
              <a:gd name="connsiteY0" fmla="*/ 2409568 h 2409568"/>
              <a:gd name="connsiteX1" fmla="*/ 2001795 w 3237470"/>
              <a:gd name="connsiteY1" fmla="*/ 1828800 h 2409568"/>
              <a:gd name="connsiteX2" fmla="*/ 3237470 w 3237470"/>
              <a:gd name="connsiteY2" fmla="*/ 0 h 2409568"/>
              <a:gd name="connsiteX0" fmla="*/ 0 w 3484605"/>
              <a:gd name="connsiteY0" fmla="*/ 2644347 h 2644347"/>
              <a:gd name="connsiteX1" fmla="*/ 2001795 w 3484605"/>
              <a:gd name="connsiteY1" fmla="*/ 2063579 h 2644347"/>
              <a:gd name="connsiteX2" fmla="*/ 3484605 w 3484605"/>
              <a:gd name="connsiteY2" fmla="*/ 0 h 2644347"/>
              <a:gd name="connsiteX0" fmla="*/ 0 w 3484605"/>
              <a:gd name="connsiteY0" fmla="*/ 2644347 h 2644347"/>
              <a:gd name="connsiteX1" fmla="*/ 2001795 w 3484605"/>
              <a:gd name="connsiteY1" fmla="*/ 2063579 h 2644347"/>
              <a:gd name="connsiteX2" fmla="*/ 3484605 w 3484605"/>
              <a:gd name="connsiteY2" fmla="*/ 0 h 264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4605" h="2644347">
                <a:moveTo>
                  <a:pt x="0" y="2644347"/>
                </a:moveTo>
                <a:cubicBezTo>
                  <a:pt x="533400" y="2598009"/>
                  <a:pt x="1462217" y="2465174"/>
                  <a:pt x="2001795" y="2063579"/>
                </a:cubicBezTo>
                <a:cubicBezTo>
                  <a:pt x="2541373" y="1661984"/>
                  <a:pt x="3198340" y="942203"/>
                  <a:pt x="348460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72FC93C-B85E-4C42-B34A-131F806DC161}"/>
                  </a:ext>
                </a:extLst>
              </p:cNvPr>
              <p:cNvSpPr txBox="1"/>
              <p:nvPr/>
            </p:nvSpPr>
            <p:spPr>
              <a:xfrm>
                <a:off x="5257544" y="1436395"/>
                <a:ext cx="1128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72FC93C-B85E-4C42-B34A-131F806DC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44" y="1436395"/>
                <a:ext cx="11288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BF7F4E00-80F3-9344-9A8C-B231D82BB620}"/>
              </a:ext>
            </a:extLst>
          </p:cNvPr>
          <p:cNvSpPr/>
          <p:nvPr/>
        </p:nvSpPr>
        <p:spPr>
          <a:xfrm>
            <a:off x="3818061" y="4082059"/>
            <a:ext cx="140043" cy="1400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FBFC484-F8D6-714C-998D-44B342463B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888083" y="4222102"/>
            <a:ext cx="0" cy="4367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CE11860-1E8E-3943-9EDB-8FE36AD323C7}"/>
              </a:ext>
            </a:extLst>
          </p:cNvPr>
          <p:cNvCxnSpPr>
            <a:cxnSpLocks/>
          </p:cNvCxnSpPr>
          <p:nvPr/>
        </p:nvCxnSpPr>
        <p:spPr>
          <a:xfrm>
            <a:off x="2518621" y="4152080"/>
            <a:ext cx="18667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58C14C6-E213-AE45-BD1E-B6B325F212C3}"/>
                  </a:ext>
                </a:extLst>
              </p:cNvPr>
              <p:cNvSpPr txBox="1"/>
              <p:nvPr/>
            </p:nvSpPr>
            <p:spPr>
              <a:xfrm>
                <a:off x="3650164" y="4665763"/>
                <a:ext cx="47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58C14C6-E213-AE45-BD1E-B6B325F21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64" y="4665763"/>
                <a:ext cx="4758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CBEAF1-4D06-B046-B521-86EE34638994}"/>
                  </a:ext>
                </a:extLst>
              </p:cNvPr>
              <p:cNvSpPr txBox="1"/>
              <p:nvPr/>
            </p:nvSpPr>
            <p:spPr>
              <a:xfrm>
                <a:off x="2516881" y="3729077"/>
                <a:ext cx="1357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CBEAF1-4D06-B046-B521-86EE3463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881" y="3729077"/>
                <a:ext cx="135716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385F535-5102-F140-ABE5-86F44C28C8C6}"/>
              </a:ext>
            </a:extLst>
          </p:cNvPr>
          <p:cNvCxnSpPr>
            <a:cxnSpLocks/>
          </p:cNvCxnSpPr>
          <p:nvPr/>
        </p:nvCxnSpPr>
        <p:spPr>
          <a:xfrm flipV="1">
            <a:off x="2337389" y="3088433"/>
            <a:ext cx="3935567" cy="175163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4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7E5D910-466C-DB47-BCEE-52E2A3682150}"/>
              </a:ext>
            </a:extLst>
          </p:cNvPr>
          <p:cNvCxnSpPr>
            <a:cxnSpLocks/>
          </p:cNvCxnSpPr>
          <p:nvPr/>
        </p:nvCxnSpPr>
        <p:spPr>
          <a:xfrm flipV="1">
            <a:off x="4655331" y="1035698"/>
            <a:ext cx="0" cy="4842589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53B6D8C-0752-EF49-83A5-5052A58D6146}"/>
              </a:ext>
            </a:extLst>
          </p:cNvPr>
          <p:cNvCxnSpPr>
            <a:cxnSpLocks/>
          </p:cNvCxnSpPr>
          <p:nvPr/>
        </p:nvCxnSpPr>
        <p:spPr>
          <a:xfrm flipH="1">
            <a:off x="1548883" y="3601616"/>
            <a:ext cx="6363476" cy="0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bre 10">
            <a:extLst>
              <a:ext uri="{FF2B5EF4-FFF2-40B4-BE49-F238E27FC236}">
                <a16:creationId xmlns:a16="http://schemas.microsoft.com/office/drawing/2014/main" id="{2AAD6773-817E-2045-AF08-BEED2AF50D88}"/>
              </a:ext>
            </a:extLst>
          </p:cNvPr>
          <p:cNvSpPr/>
          <p:nvPr/>
        </p:nvSpPr>
        <p:spPr>
          <a:xfrm>
            <a:off x="2663245" y="1390261"/>
            <a:ext cx="3984171" cy="1464909"/>
          </a:xfrm>
          <a:custGeom>
            <a:avLst/>
            <a:gdLst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171" h="1464909">
                <a:moveTo>
                  <a:pt x="0" y="0"/>
                </a:moveTo>
                <a:cubicBezTo>
                  <a:pt x="517072" y="834313"/>
                  <a:pt x="1370046" y="1463352"/>
                  <a:pt x="2034074" y="1464907"/>
                </a:cubicBezTo>
                <a:cubicBezTo>
                  <a:pt x="2698102" y="1466462"/>
                  <a:pt x="3518418" y="793880"/>
                  <a:pt x="3984171" y="93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06379C02-6D8F-BE43-9835-E911A99F5B0B}"/>
              </a:ext>
            </a:extLst>
          </p:cNvPr>
          <p:cNvSpPr/>
          <p:nvPr/>
        </p:nvSpPr>
        <p:spPr>
          <a:xfrm rot="10800000">
            <a:off x="2663245" y="4063478"/>
            <a:ext cx="3984171" cy="1464909"/>
          </a:xfrm>
          <a:custGeom>
            <a:avLst/>
            <a:gdLst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171" h="1464909">
                <a:moveTo>
                  <a:pt x="0" y="0"/>
                </a:moveTo>
                <a:cubicBezTo>
                  <a:pt x="517072" y="834313"/>
                  <a:pt x="1370046" y="1463352"/>
                  <a:pt x="2034074" y="1464907"/>
                </a:cubicBezTo>
                <a:cubicBezTo>
                  <a:pt x="2698102" y="1466462"/>
                  <a:pt x="3518418" y="793880"/>
                  <a:pt x="3984171" y="93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2408D53-865E-F548-89F7-59B6BCB8DDC9}"/>
              </a:ext>
            </a:extLst>
          </p:cNvPr>
          <p:cNvSpPr/>
          <p:nvPr/>
        </p:nvSpPr>
        <p:spPr>
          <a:xfrm>
            <a:off x="5850294" y="2239347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D33590C-01C4-FD4E-94F9-152066331C30}"/>
              </a:ext>
            </a:extLst>
          </p:cNvPr>
          <p:cNvCxnSpPr>
            <a:cxnSpLocks/>
          </p:cNvCxnSpPr>
          <p:nvPr/>
        </p:nvCxnSpPr>
        <p:spPr>
          <a:xfrm flipV="1">
            <a:off x="5247071" y="1745673"/>
            <a:ext cx="1308996" cy="1109497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8DDC976-C645-2B4E-A58D-1379AD8C252D}"/>
                  </a:ext>
                </a:extLst>
              </p:cNvPr>
              <p:cNvSpPr txBox="1"/>
              <p:nvPr/>
            </p:nvSpPr>
            <p:spPr>
              <a:xfrm>
                <a:off x="5971592" y="2224052"/>
                <a:ext cx="142449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8DDC976-C645-2B4E-A58D-1379AD8C2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92" y="2224052"/>
                <a:ext cx="1424493" cy="618246"/>
              </a:xfrm>
              <a:prstGeom prst="rect">
                <a:avLst/>
              </a:prstGeom>
              <a:blipFill>
                <a:blip r:embed="rId2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BC3026A3-AC8B-F047-9141-2FED70EC2F90}"/>
              </a:ext>
            </a:extLst>
          </p:cNvPr>
          <p:cNvSpPr/>
          <p:nvPr/>
        </p:nvSpPr>
        <p:spPr>
          <a:xfrm>
            <a:off x="3236838" y="4666322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E13CC20-1679-AC4D-9E2F-48B99A9E3A81}"/>
              </a:ext>
            </a:extLst>
          </p:cNvPr>
          <p:cNvCxnSpPr>
            <a:cxnSpLocks/>
          </p:cNvCxnSpPr>
          <p:nvPr/>
        </p:nvCxnSpPr>
        <p:spPr>
          <a:xfrm flipV="1">
            <a:off x="2535382" y="4063478"/>
            <a:ext cx="1454727" cy="140426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4E0E10A-E41D-7248-8D88-209BF6A6064C}"/>
                  </a:ext>
                </a:extLst>
              </p:cNvPr>
              <p:cNvSpPr txBox="1"/>
              <p:nvPr/>
            </p:nvSpPr>
            <p:spPr>
              <a:xfrm>
                <a:off x="1786772" y="4417848"/>
                <a:ext cx="142449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4E0E10A-E41D-7248-8D88-209BF6A60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72" y="4417848"/>
                <a:ext cx="1424493" cy="618246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6EDF8B15-EB71-0048-8030-71F5CD115128}"/>
              </a:ext>
            </a:extLst>
          </p:cNvPr>
          <p:cNvSpPr/>
          <p:nvPr/>
        </p:nvSpPr>
        <p:spPr>
          <a:xfrm>
            <a:off x="5737414" y="4509090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1E2D107-F6CB-4545-BFCD-3E097DAB5039}"/>
              </a:ext>
            </a:extLst>
          </p:cNvPr>
          <p:cNvSpPr/>
          <p:nvPr/>
        </p:nvSpPr>
        <p:spPr>
          <a:xfrm>
            <a:off x="3228525" y="2091127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077415D-D675-FE4D-A3C1-755A8D50C7CA}"/>
              </a:ext>
            </a:extLst>
          </p:cNvPr>
          <p:cNvCxnSpPr>
            <a:cxnSpLocks/>
          </p:cNvCxnSpPr>
          <p:nvPr/>
        </p:nvCxnSpPr>
        <p:spPr>
          <a:xfrm>
            <a:off x="5178412" y="4049549"/>
            <a:ext cx="1261233" cy="1054465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F55EEA4-5F59-D14E-8524-44DE6D99F947}"/>
              </a:ext>
            </a:extLst>
          </p:cNvPr>
          <p:cNvCxnSpPr>
            <a:cxnSpLocks/>
          </p:cNvCxnSpPr>
          <p:nvPr/>
        </p:nvCxnSpPr>
        <p:spPr>
          <a:xfrm>
            <a:off x="2712720" y="1652960"/>
            <a:ext cx="1169534" cy="105028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6287E73-5630-FC44-8AA9-33403E16CF86}"/>
                  </a:ext>
                </a:extLst>
              </p:cNvPr>
              <p:cNvSpPr txBox="1"/>
              <p:nvPr/>
            </p:nvSpPr>
            <p:spPr>
              <a:xfrm>
                <a:off x="1804032" y="1991703"/>
                <a:ext cx="142449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6287E73-5630-FC44-8AA9-33403E16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32" y="1991703"/>
                <a:ext cx="1424493" cy="618246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3E61EB1-9AB4-604A-837B-69FA9C3D2532}"/>
                  </a:ext>
                </a:extLst>
              </p:cNvPr>
              <p:cNvSpPr txBox="1"/>
              <p:nvPr/>
            </p:nvSpPr>
            <p:spPr>
              <a:xfrm>
                <a:off x="6096000" y="4147362"/>
                <a:ext cx="142449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3E61EB1-9AB4-604A-837B-69FA9C3D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47362"/>
                <a:ext cx="1424493" cy="618246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40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7E5D910-466C-DB47-BCEE-52E2A3682150}"/>
              </a:ext>
            </a:extLst>
          </p:cNvPr>
          <p:cNvCxnSpPr>
            <a:cxnSpLocks/>
          </p:cNvCxnSpPr>
          <p:nvPr/>
        </p:nvCxnSpPr>
        <p:spPr>
          <a:xfrm flipV="1">
            <a:off x="4655331" y="1035698"/>
            <a:ext cx="0" cy="4842589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53B6D8C-0752-EF49-83A5-5052A58D6146}"/>
              </a:ext>
            </a:extLst>
          </p:cNvPr>
          <p:cNvCxnSpPr>
            <a:cxnSpLocks/>
          </p:cNvCxnSpPr>
          <p:nvPr/>
        </p:nvCxnSpPr>
        <p:spPr>
          <a:xfrm flipH="1">
            <a:off x="1548883" y="3601616"/>
            <a:ext cx="6363476" cy="0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bre 10">
            <a:extLst>
              <a:ext uri="{FF2B5EF4-FFF2-40B4-BE49-F238E27FC236}">
                <a16:creationId xmlns:a16="http://schemas.microsoft.com/office/drawing/2014/main" id="{2AAD6773-817E-2045-AF08-BEED2AF50D88}"/>
              </a:ext>
            </a:extLst>
          </p:cNvPr>
          <p:cNvSpPr/>
          <p:nvPr/>
        </p:nvSpPr>
        <p:spPr>
          <a:xfrm>
            <a:off x="2663245" y="1390261"/>
            <a:ext cx="3984171" cy="1464909"/>
          </a:xfrm>
          <a:custGeom>
            <a:avLst/>
            <a:gdLst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171" h="1464909">
                <a:moveTo>
                  <a:pt x="0" y="0"/>
                </a:moveTo>
                <a:cubicBezTo>
                  <a:pt x="517072" y="834313"/>
                  <a:pt x="1370046" y="1463352"/>
                  <a:pt x="2034074" y="1464907"/>
                </a:cubicBezTo>
                <a:cubicBezTo>
                  <a:pt x="2698102" y="1466462"/>
                  <a:pt x="3518418" y="793880"/>
                  <a:pt x="3984171" y="93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06379C02-6D8F-BE43-9835-E911A99F5B0B}"/>
              </a:ext>
            </a:extLst>
          </p:cNvPr>
          <p:cNvSpPr/>
          <p:nvPr/>
        </p:nvSpPr>
        <p:spPr>
          <a:xfrm rot="10800000">
            <a:off x="2663245" y="4063478"/>
            <a:ext cx="3984171" cy="1464909"/>
          </a:xfrm>
          <a:custGeom>
            <a:avLst/>
            <a:gdLst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171" h="1464909">
                <a:moveTo>
                  <a:pt x="0" y="0"/>
                </a:moveTo>
                <a:cubicBezTo>
                  <a:pt x="517072" y="834313"/>
                  <a:pt x="1370046" y="1463352"/>
                  <a:pt x="2034074" y="1464907"/>
                </a:cubicBezTo>
                <a:cubicBezTo>
                  <a:pt x="2698102" y="1466462"/>
                  <a:pt x="3518418" y="793880"/>
                  <a:pt x="3984171" y="93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D33590C-01C4-FD4E-94F9-152066331C30}"/>
              </a:ext>
            </a:extLst>
          </p:cNvPr>
          <p:cNvCxnSpPr>
            <a:cxnSpLocks/>
          </p:cNvCxnSpPr>
          <p:nvPr/>
        </p:nvCxnSpPr>
        <p:spPr>
          <a:xfrm flipH="1">
            <a:off x="5913034" y="1492901"/>
            <a:ext cx="917771" cy="816689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8DDC976-C645-2B4E-A58D-1379AD8C252D}"/>
                  </a:ext>
                </a:extLst>
              </p:cNvPr>
              <p:cNvSpPr txBox="1"/>
              <p:nvPr/>
            </p:nvSpPr>
            <p:spPr>
              <a:xfrm>
                <a:off x="6082138" y="2116854"/>
                <a:ext cx="2059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&gt;0</m:t>
                    </m:r>
                  </m:oMath>
                </a14:m>
                <a:endParaRPr kumimoji="0" lang="es-C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8DDC976-C645-2B4E-A58D-1379AD8C2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138" y="2116854"/>
                <a:ext cx="2059988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B68ED98-A8E4-194C-99A5-8590D1474D0F}"/>
              </a:ext>
            </a:extLst>
          </p:cNvPr>
          <p:cNvCxnSpPr>
            <a:cxnSpLocks/>
          </p:cNvCxnSpPr>
          <p:nvPr/>
        </p:nvCxnSpPr>
        <p:spPr>
          <a:xfrm>
            <a:off x="2362200" y="1492901"/>
            <a:ext cx="1105696" cy="816689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A805BB9-E0AF-BF4E-814A-67DCB9286507}"/>
              </a:ext>
            </a:extLst>
          </p:cNvPr>
          <p:cNvCxnSpPr>
            <a:cxnSpLocks/>
          </p:cNvCxnSpPr>
          <p:nvPr/>
        </p:nvCxnSpPr>
        <p:spPr>
          <a:xfrm>
            <a:off x="5098526" y="3875314"/>
            <a:ext cx="905741" cy="88109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78DF01B-6CE9-EB4F-86C2-489F33FC432E}"/>
              </a:ext>
            </a:extLst>
          </p:cNvPr>
          <p:cNvCxnSpPr>
            <a:cxnSpLocks/>
          </p:cNvCxnSpPr>
          <p:nvPr/>
        </p:nvCxnSpPr>
        <p:spPr>
          <a:xfrm flipH="1">
            <a:off x="3239937" y="3970600"/>
            <a:ext cx="885749" cy="78580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E59695B-63C2-EB45-AE41-C603308032C3}"/>
                  </a:ext>
                </a:extLst>
              </p:cNvPr>
              <p:cNvSpPr txBox="1"/>
              <p:nvPr/>
            </p:nvSpPr>
            <p:spPr>
              <a:xfrm>
                <a:off x="1599300" y="4082402"/>
                <a:ext cx="2059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&gt;0</m:t>
                    </m:r>
                  </m:oMath>
                </a14:m>
                <a:endParaRPr kumimoji="0" lang="es-C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E59695B-63C2-EB45-AE41-C60330803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300" y="4082402"/>
                <a:ext cx="2059988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AF12090-65F7-9E40-8025-2A62100BDFD4}"/>
                  </a:ext>
                </a:extLst>
              </p:cNvPr>
              <p:cNvSpPr txBox="1"/>
              <p:nvPr/>
            </p:nvSpPr>
            <p:spPr>
              <a:xfrm>
                <a:off x="5542198" y="3845842"/>
                <a:ext cx="2059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&lt;0</m:t>
                    </m:r>
                  </m:oMath>
                </a14:m>
                <a:endParaRPr kumimoji="0" lang="es-C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AF12090-65F7-9E40-8025-2A62100BD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198" y="3845842"/>
                <a:ext cx="2059988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2A1E4DF-8FF8-8A4D-89B6-145F10F39753}"/>
                  </a:ext>
                </a:extLst>
              </p:cNvPr>
              <p:cNvSpPr txBox="1"/>
              <p:nvPr/>
            </p:nvSpPr>
            <p:spPr>
              <a:xfrm>
                <a:off x="1505944" y="2292251"/>
                <a:ext cx="2059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&lt;0</m:t>
                    </m:r>
                  </m:oMath>
                </a14:m>
                <a:endParaRPr kumimoji="0" lang="es-C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2A1E4DF-8FF8-8A4D-89B6-145F10F39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44" y="2292251"/>
                <a:ext cx="2059988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8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B0C5799-5B45-7F44-8141-B98C809C189A}"/>
              </a:ext>
            </a:extLst>
          </p:cNvPr>
          <p:cNvCxnSpPr>
            <a:cxnSpLocks/>
          </p:cNvCxnSpPr>
          <p:nvPr/>
        </p:nvCxnSpPr>
        <p:spPr>
          <a:xfrm flipV="1">
            <a:off x="2336674" y="1007706"/>
            <a:ext cx="0" cy="4228323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rma libre 3">
            <a:extLst>
              <a:ext uri="{FF2B5EF4-FFF2-40B4-BE49-F238E27FC236}">
                <a16:creationId xmlns:a16="http://schemas.microsoft.com/office/drawing/2014/main" id="{69609FC0-43FC-594C-BC46-81B11EAC66EE}"/>
              </a:ext>
            </a:extLst>
          </p:cNvPr>
          <p:cNvSpPr/>
          <p:nvPr/>
        </p:nvSpPr>
        <p:spPr>
          <a:xfrm>
            <a:off x="1923017" y="1412033"/>
            <a:ext cx="5109153" cy="2822510"/>
          </a:xfrm>
          <a:custGeom>
            <a:avLst/>
            <a:gdLst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  <a:gd name="connsiteX0" fmla="*/ 0 w 3984171"/>
              <a:gd name="connsiteY0" fmla="*/ 0 h 1464909"/>
              <a:gd name="connsiteX1" fmla="*/ 2034074 w 3984171"/>
              <a:gd name="connsiteY1" fmla="*/ 1464907 h 1464909"/>
              <a:gd name="connsiteX2" fmla="*/ 3984171 w 3984171"/>
              <a:gd name="connsiteY2" fmla="*/ 9331 h 146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4171" h="1464909">
                <a:moveTo>
                  <a:pt x="0" y="0"/>
                </a:moveTo>
                <a:cubicBezTo>
                  <a:pt x="517072" y="834313"/>
                  <a:pt x="1370046" y="1463352"/>
                  <a:pt x="2034074" y="1464907"/>
                </a:cubicBezTo>
                <a:cubicBezTo>
                  <a:pt x="2698102" y="1466462"/>
                  <a:pt x="3518418" y="793880"/>
                  <a:pt x="3984171" y="93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7349CD8-8B71-BA42-AF62-7E864E508DFE}"/>
              </a:ext>
            </a:extLst>
          </p:cNvPr>
          <p:cNvCxnSpPr>
            <a:cxnSpLocks/>
          </p:cNvCxnSpPr>
          <p:nvPr/>
        </p:nvCxnSpPr>
        <p:spPr>
          <a:xfrm flipH="1">
            <a:off x="1570655" y="4592216"/>
            <a:ext cx="6363476" cy="0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740E7E93-A533-774A-9189-5FBE74A5A51B}"/>
              </a:ext>
            </a:extLst>
          </p:cNvPr>
          <p:cNvSpPr/>
          <p:nvPr/>
        </p:nvSpPr>
        <p:spPr>
          <a:xfrm>
            <a:off x="6568752" y="2239347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8CB8E7A-910D-4E48-B7AA-402CE0747161}"/>
              </a:ext>
            </a:extLst>
          </p:cNvPr>
          <p:cNvSpPr/>
          <p:nvPr/>
        </p:nvSpPr>
        <p:spPr>
          <a:xfrm>
            <a:off x="6165980" y="2870719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B34891-967F-C542-9C8F-CBEC8E32EC74}"/>
              </a:ext>
            </a:extLst>
          </p:cNvPr>
          <p:cNvSpPr/>
          <p:nvPr/>
        </p:nvSpPr>
        <p:spPr>
          <a:xfrm>
            <a:off x="5741435" y="3415007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ABA9576D-DDA6-2B40-A05B-859FF3BCED91}"/>
              </a:ext>
            </a:extLst>
          </p:cNvPr>
          <p:cNvSpPr/>
          <p:nvPr/>
        </p:nvSpPr>
        <p:spPr>
          <a:xfrm>
            <a:off x="6226632" y="1628195"/>
            <a:ext cx="374776" cy="1093236"/>
          </a:xfrm>
          <a:custGeom>
            <a:avLst/>
            <a:gdLst>
              <a:gd name="connsiteX0" fmla="*/ 446314 w 446314"/>
              <a:gd name="connsiteY0" fmla="*/ 426151 h 850693"/>
              <a:gd name="connsiteX1" fmla="*/ 87085 w 446314"/>
              <a:gd name="connsiteY1" fmla="*/ 12493 h 850693"/>
              <a:gd name="connsiteX2" fmla="*/ 0 w 446314"/>
              <a:gd name="connsiteY2" fmla="*/ 850693 h 85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314" h="850693">
                <a:moveTo>
                  <a:pt x="446314" y="426151"/>
                </a:moveTo>
                <a:cubicBezTo>
                  <a:pt x="303892" y="183943"/>
                  <a:pt x="161471" y="-58264"/>
                  <a:pt x="87085" y="12493"/>
                </a:cubicBezTo>
                <a:cubicBezTo>
                  <a:pt x="12699" y="83250"/>
                  <a:pt x="6349" y="466971"/>
                  <a:pt x="0" y="850693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61C79185-0580-9F49-97B3-2A1C7FA73749}"/>
              </a:ext>
            </a:extLst>
          </p:cNvPr>
          <p:cNvSpPr/>
          <p:nvPr/>
        </p:nvSpPr>
        <p:spPr>
          <a:xfrm>
            <a:off x="5795870" y="2245570"/>
            <a:ext cx="304794" cy="1093236"/>
          </a:xfrm>
          <a:custGeom>
            <a:avLst/>
            <a:gdLst>
              <a:gd name="connsiteX0" fmla="*/ 446314 w 446314"/>
              <a:gd name="connsiteY0" fmla="*/ 426151 h 850693"/>
              <a:gd name="connsiteX1" fmla="*/ 87085 w 446314"/>
              <a:gd name="connsiteY1" fmla="*/ 12493 h 850693"/>
              <a:gd name="connsiteX2" fmla="*/ 0 w 446314"/>
              <a:gd name="connsiteY2" fmla="*/ 850693 h 85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314" h="850693">
                <a:moveTo>
                  <a:pt x="446314" y="426151"/>
                </a:moveTo>
                <a:cubicBezTo>
                  <a:pt x="303892" y="183943"/>
                  <a:pt x="161471" y="-58264"/>
                  <a:pt x="87085" y="12493"/>
                </a:cubicBezTo>
                <a:cubicBezTo>
                  <a:pt x="12699" y="83250"/>
                  <a:pt x="6349" y="466971"/>
                  <a:pt x="0" y="850693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1966FE5-6C3B-5442-A0A2-CB21397E3CD8}"/>
              </a:ext>
            </a:extLst>
          </p:cNvPr>
          <p:cNvSpPr/>
          <p:nvPr/>
        </p:nvSpPr>
        <p:spPr>
          <a:xfrm>
            <a:off x="5099180" y="3981065"/>
            <a:ext cx="121298" cy="121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9E3E752F-501F-1542-B63F-A633634472C9}"/>
              </a:ext>
            </a:extLst>
          </p:cNvPr>
          <p:cNvSpPr/>
          <p:nvPr/>
        </p:nvSpPr>
        <p:spPr>
          <a:xfrm>
            <a:off x="5159829" y="2804243"/>
            <a:ext cx="581607" cy="1093236"/>
          </a:xfrm>
          <a:custGeom>
            <a:avLst/>
            <a:gdLst>
              <a:gd name="connsiteX0" fmla="*/ 446314 w 446314"/>
              <a:gd name="connsiteY0" fmla="*/ 426151 h 850693"/>
              <a:gd name="connsiteX1" fmla="*/ 87085 w 446314"/>
              <a:gd name="connsiteY1" fmla="*/ 12493 h 850693"/>
              <a:gd name="connsiteX2" fmla="*/ 0 w 446314"/>
              <a:gd name="connsiteY2" fmla="*/ 850693 h 85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314" h="850693">
                <a:moveTo>
                  <a:pt x="446314" y="426151"/>
                </a:moveTo>
                <a:cubicBezTo>
                  <a:pt x="303892" y="183943"/>
                  <a:pt x="161471" y="-58264"/>
                  <a:pt x="87085" y="12493"/>
                </a:cubicBezTo>
                <a:cubicBezTo>
                  <a:pt x="12699" y="83250"/>
                  <a:pt x="6349" y="466971"/>
                  <a:pt x="0" y="850693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1B53172-3C33-1E47-98C8-77CB80428DEB}"/>
                  </a:ext>
                </a:extLst>
              </p:cNvPr>
              <p:cNvSpPr txBox="1"/>
              <p:nvPr/>
            </p:nvSpPr>
            <p:spPr>
              <a:xfrm>
                <a:off x="6601408" y="454479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1B53172-3C33-1E47-98C8-77CB8042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408" y="4544790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971623C-E69A-E84A-AF8D-BF7F0A9D19A3}"/>
              </a:ext>
            </a:extLst>
          </p:cNvPr>
          <p:cNvCxnSpPr>
            <a:cxnSpLocks/>
          </p:cNvCxnSpPr>
          <p:nvPr/>
        </p:nvCxnSpPr>
        <p:spPr>
          <a:xfrm>
            <a:off x="6624121" y="2324228"/>
            <a:ext cx="0" cy="22679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C75DE2F-86E0-644F-A10F-E9CDB5728E6D}"/>
              </a:ext>
            </a:extLst>
          </p:cNvPr>
          <p:cNvCxnSpPr>
            <a:cxnSpLocks/>
          </p:cNvCxnSpPr>
          <p:nvPr/>
        </p:nvCxnSpPr>
        <p:spPr>
          <a:xfrm>
            <a:off x="6226629" y="2929492"/>
            <a:ext cx="0" cy="16627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489724F-82F3-2B4B-AFD1-26A4231E3D2F}"/>
              </a:ext>
            </a:extLst>
          </p:cNvPr>
          <p:cNvCxnSpPr>
            <a:cxnSpLocks/>
          </p:cNvCxnSpPr>
          <p:nvPr/>
        </p:nvCxnSpPr>
        <p:spPr>
          <a:xfrm>
            <a:off x="5806756" y="3475656"/>
            <a:ext cx="0" cy="11165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909706F-B0B9-0943-A793-0EE151AE41DC}"/>
              </a:ext>
            </a:extLst>
          </p:cNvPr>
          <p:cNvCxnSpPr>
            <a:cxnSpLocks/>
          </p:cNvCxnSpPr>
          <p:nvPr/>
        </p:nvCxnSpPr>
        <p:spPr>
          <a:xfrm>
            <a:off x="5164499" y="4080591"/>
            <a:ext cx="0" cy="511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904478D-C7C5-224F-BBDB-EC0065A6AE28}"/>
                  </a:ext>
                </a:extLst>
              </p:cNvPr>
              <p:cNvSpPr txBox="1"/>
              <p:nvPr/>
            </p:nvSpPr>
            <p:spPr>
              <a:xfrm>
                <a:off x="6106635" y="4538178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904478D-C7C5-224F-BBDB-EC0065A6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635" y="4538178"/>
                <a:ext cx="466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35685C9-FB1F-B94E-A971-872CFEC60779}"/>
                  </a:ext>
                </a:extLst>
              </p:cNvPr>
              <p:cNvSpPr txBox="1"/>
              <p:nvPr/>
            </p:nvSpPr>
            <p:spPr>
              <a:xfrm>
                <a:off x="5640546" y="454867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35685C9-FB1F-B94E-A971-872CFEC6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46" y="4548673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0969E92-3BBD-124D-99C3-315ACCD9964C}"/>
                  </a:ext>
                </a:extLst>
              </p:cNvPr>
              <p:cNvSpPr txBox="1"/>
              <p:nvPr/>
            </p:nvSpPr>
            <p:spPr>
              <a:xfrm>
                <a:off x="5040789" y="453778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0969E92-3BBD-124D-99C3-315ACCD9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789" y="453778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622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149</Words>
  <Application>Microsoft Macintosh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9</cp:revision>
  <dcterms:created xsi:type="dcterms:W3CDTF">2020-03-26T20:43:43Z</dcterms:created>
  <dcterms:modified xsi:type="dcterms:W3CDTF">2021-03-26T03:26:21Z</dcterms:modified>
</cp:coreProperties>
</file>