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9"/>
    <p:restoredTop sz="94722"/>
  </p:normalViewPr>
  <p:slideViewPr>
    <p:cSldViewPr snapToGrid="0" snapToObjects="1">
      <p:cViewPr>
        <p:scale>
          <a:sx n="112" d="100"/>
          <a:sy n="112" d="100"/>
        </p:scale>
        <p:origin x="14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AD2F4-E79F-6E42-8953-46690335A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414F58-57B9-FB4A-A33D-47A8E531C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24FDE-E310-CB41-8D8D-8A0C93AC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26/03/20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0B387-F9C4-C048-931A-55758F6D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83A1B-D98C-4C44-A8B7-2ECCAC9E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366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CF978-3824-7A42-81F5-58C58ACB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B187D6-AE03-424E-AEB0-18FB1590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F90ACE-8133-BE43-961E-63D5E3FB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26/03/20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16B1E-180C-1043-98A4-18E2454F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50729-4A36-CA4D-86F5-7D34E46A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696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C52FB7-4FF8-A741-B593-58F1F879C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D4C0C5-B060-BE4E-B657-6C84D452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C74924-863A-404D-ABB7-5594F927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26/03/20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5D18AE-F112-C34E-AEF3-9C940CC2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57427C-681A-AA49-B924-30FD9CE4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25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3A80F-ABE8-DD49-87C6-E59A8FCA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381C-68D8-3F44-AD8F-EB0880CA1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1899F4-1F8C-C04F-AB5D-1DF91E3A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26/03/20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D7A3C-0FED-404B-A811-5BE64C1D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DB680-5BC8-0244-A467-1C8BE398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552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013B9-CC72-FD46-8D3B-303D50EC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0004D5-F92A-8F4C-9C3C-1E6242D8D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236A7-5018-824C-BCF2-8243ED96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26/03/20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C3AC37-A21A-934E-A19C-15E70E84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FFD98-71D9-EB46-A1B5-6768157E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78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6429B-14B3-4D48-AB7D-03E89DFC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CC737-DD2B-7A41-9E8A-CF0701FDB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39CB10-7F26-C346-88F3-65E5D7741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DC455C-ABB9-7240-A27D-C7FB7E53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26/03/20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4A3C53-59A5-604E-8D8E-F425A116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41E0AE-56A2-9D41-A864-EF23D652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75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44FAA-C46F-2142-A9EF-CBD526B0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C15862-E565-3244-9A41-B905779F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8F262D-7588-4A4D-BCF6-D92DFF858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3325ED-8D70-264F-836D-6CB94F03C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8B5B6B-B78E-2540-A7AB-7DF327600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5F63B9-9C70-B246-8223-18981E36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26/03/20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BD81EE-0BA2-E042-B7D6-11A6F738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2BF07F-0B88-1B4B-9C22-4BE17667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97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5A292-BBF9-6948-A3CA-49305506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F0C5F6-3434-BD4F-B422-53BC2951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26/03/20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68B6D2-04BA-5D4F-8CE6-8251102A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C47D36-BBF9-B849-AE71-6196350E7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197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5669D5-653B-8B4F-81B9-A7594349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26/03/20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5C2F54-6879-A74A-BFE9-FA5B0552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08E39F-A9B5-F94A-8FE9-F826EDCA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35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928EF-4651-B64A-9F1B-F1959CEB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08AE48-29A7-294C-84C2-2B6B0941B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C89C9C-E2E8-2549-9EAD-9309BCC80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60962-B59F-F146-AB56-B7A00AEBE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26/03/20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34466-7B0B-0E43-B100-9401A2AF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01957C-9C56-9040-B35B-A0E30813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963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F0CC5-D1A4-9A4D-BF3D-240C96E5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34FEC3-ACC0-CA4C-A3F1-25EC57E881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ECB050-FD42-2F44-A25F-574A8A8FC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E164DF-0F61-5B4D-BA76-25C06C64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763E0-D407-4744-8096-8274544ABEC9}" type="datetimeFigureOut">
              <a:rPr lang="es-CO" smtClean="0"/>
              <a:t>26/03/20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E4B37D-7503-D74A-B8B3-FC6A0A9B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95E27F-E343-1D44-B881-C280CF02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12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AA683D-2ECB-414F-A19F-DB91C160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BAE783-B5D5-3A48-96F3-2C720FAE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E85AB3-C5A2-9B4A-B948-F122ECD26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763E0-D407-4744-8096-8274544ABEC9}" type="datetimeFigureOut">
              <a:rPr lang="es-CO" smtClean="0"/>
              <a:t>26/03/20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606DF-76EF-184D-92E5-8F6A65936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04EF8-C0B1-5B4A-8389-C9F28F994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DE44B-D468-C143-A27D-4A9B8764B19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703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411FF98-CDEC-584B-8CCF-EAA944BD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47" y="402112"/>
            <a:ext cx="785421" cy="7854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C5CFDB-E779-6D45-8CF8-584B35AA545D}"/>
              </a:ext>
            </a:extLst>
          </p:cNvPr>
          <p:cNvSpPr txBox="1"/>
          <p:nvPr/>
        </p:nvSpPr>
        <p:spPr>
          <a:xfrm>
            <a:off x="2029030" y="497115"/>
            <a:ext cx="174732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Transformación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D22A56-2D7B-1340-A141-34BCEEAF41A8}"/>
              </a:ext>
            </a:extLst>
          </p:cNvPr>
          <p:cNvSpPr txBox="1"/>
          <p:nvPr/>
        </p:nvSpPr>
        <p:spPr>
          <a:xfrm>
            <a:off x="2029025" y="3129739"/>
            <a:ext cx="174732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Algoritmo de entrenamiento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5774DB-0982-244B-96D8-C07CAEE80D86}"/>
              </a:ext>
            </a:extLst>
          </p:cNvPr>
          <p:cNvSpPr txBox="1"/>
          <p:nvPr/>
        </p:nvSpPr>
        <p:spPr>
          <a:xfrm>
            <a:off x="2029026" y="4053044"/>
            <a:ext cx="174732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Transformación inversa de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95D617-8BCE-1D46-8D47-09C4F22894D3}"/>
              </a:ext>
            </a:extLst>
          </p:cNvPr>
          <p:cNvSpPr txBox="1"/>
          <p:nvPr/>
        </p:nvSpPr>
        <p:spPr>
          <a:xfrm>
            <a:off x="2029027" y="1721136"/>
            <a:ext cx="17473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Estrategia para medir generalización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71534A6-23B5-F144-B842-317089A50E73}"/>
              </a:ext>
            </a:extLst>
          </p:cNvPr>
          <p:cNvSpPr txBox="1"/>
          <p:nvPr/>
        </p:nvSpPr>
        <p:spPr>
          <a:xfrm>
            <a:off x="694046" y="1188766"/>
            <a:ext cx="785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Datos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42FC80F-6DCD-474C-A034-BCF5686923E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479468" y="789503"/>
            <a:ext cx="549562" cy="5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7D272FF-10B4-A94A-9024-8185A13AD3F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902689" y="1081890"/>
            <a:ext cx="3" cy="6392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5583114-B286-B340-B1AD-039559B42119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2902687" y="2552133"/>
            <a:ext cx="2" cy="577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3089D5C-7414-3E4B-9349-0B5BAD647B9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02687" y="3714514"/>
            <a:ext cx="1" cy="3385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5DD464F-5401-7544-B573-9AE0FF1D73FA}"/>
              </a:ext>
            </a:extLst>
          </p:cNvPr>
          <p:cNvSpPr txBox="1"/>
          <p:nvPr/>
        </p:nvSpPr>
        <p:spPr>
          <a:xfrm>
            <a:off x="2029025" y="4887049"/>
            <a:ext cx="174732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Media del error para compara modelos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B1AFD0D-9FB7-BA4E-A805-78F6A2D7A6E9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2902687" y="4637819"/>
            <a:ext cx="1" cy="2492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5470E56-9ACC-8D4B-ABAD-A95495196485}"/>
              </a:ext>
            </a:extLst>
          </p:cNvPr>
          <p:cNvSpPr txBox="1"/>
          <p:nvPr/>
        </p:nvSpPr>
        <p:spPr>
          <a:xfrm>
            <a:off x="2029026" y="5976863"/>
            <a:ext cx="174732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Selección del mejor modelo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B2B5445-2405-EB47-9119-EF4E68B5BBED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2902687" y="5718046"/>
            <a:ext cx="1" cy="2588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251BF6D-2A33-534D-962D-818B99ED8BDE}"/>
              </a:ext>
            </a:extLst>
          </p:cNvPr>
          <p:cNvSpPr txBox="1"/>
          <p:nvPr/>
        </p:nvSpPr>
        <p:spPr>
          <a:xfrm>
            <a:off x="4126306" y="346738"/>
            <a:ext cx="12136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Ninguna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Logaritmo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Box-Cox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…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23EDBBC-DD5C-364F-BA92-20661386CD00}"/>
              </a:ext>
            </a:extLst>
          </p:cNvPr>
          <p:cNvSpPr txBox="1"/>
          <p:nvPr/>
        </p:nvSpPr>
        <p:spPr>
          <a:xfrm>
            <a:off x="4125719" y="1573040"/>
            <a:ext cx="13662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Ninguna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Train/test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Leave-N-out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Leave-1-out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…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79DEBFD-6563-6346-A921-81AC6A7FC8CE}"/>
              </a:ext>
            </a:extLst>
          </p:cNvPr>
          <p:cNvSpPr txBox="1"/>
          <p:nvPr/>
        </p:nvSpPr>
        <p:spPr>
          <a:xfrm>
            <a:off x="4125719" y="2831583"/>
            <a:ext cx="18766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Función de pérdida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Penalización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Early stopping?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Hiperparámetros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…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B6175B8-0FCE-354B-82EF-EE2332C5B457}"/>
              </a:ext>
            </a:extLst>
          </p:cNvPr>
          <p:cNvSpPr txBox="1"/>
          <p:nvPr/>
        </p:nvSpPr>
        <p:spPr>
          <a:xfrm>
            <a:off x="4144354" y="4956075"/>
            <a:ext cx="8418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MAD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dirty="0"/>
              <a:t>…</a:t>
            </a:r>
          </a:p>
        </p:txBody>
      </p:sp>
      <p:sp>
        <p:nvSpPr>
          <p:cNvPr id="43" name="Abrir llave 42">
            <a:extLst>
              <a:ext uri="{FF2B5EF4-FFF2-40B4-BE49-F238E27FC236}">
                <a16:creationId xmlns:a16="http://schemas.microsoft.com/office/drawing/2014/main" id="{BA8E3BB4-FBE5-954A-98CC-33F05C4127F6}"/>
              </a:ext>
            </a:extLst>
          </p:cNvPr>
          <p:cNvSpPr/>
          <p:nvPr/>
        </p:nvSpPr>
        <p:spPr>
          <a:xfrm>
            <a:off x="3883223" y="312448"/>
            <a:ext cx="266831" cy="99924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Abrir llave 43">
            <a:extLst>
              <a:ext uri="{FF2B5EF4-FFF2-40B4-BE49-F238E27FC236}">
                <a16:creationId xmlns:a16="http://schemas.microsoft.com/office/drawing/2014/main" id="{C43DAE84-CABE-444C-A055-A597C47492A8}"/>
              </a:ext>
            </a:extLst>
          </p:cNvPr>
          <p:cNvSpPr/>
          <p:nvPr/>
        </p:nvSpPr>
        <p:spPr>
          <a:xfrm>
            <a:off x="3881244" y="1640506"/>
            <a:ext cx="266831" cy="99924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Abrir llave 46">
            <a:extLst>
              <a:ext uri="{FF2B5EF4-FFF2-40B4-BE49-F238E27FC236}">
                <a16:creationId xmlns:a16="http://schemas.microsoft.com/office/drawing/2014/main" id="{4FB9ABE4-45C7-1049-9BEF-0DB0FC88BC9C}"/>
              </a:ext>
            </a:extLst>
          </p:cNvPr>
          <p:cNvSpPr/>
          <p:nvPr/>
        </p:nvSpPr>
        <p:spPr>
          <a:xfrm>
            <a:off x="3881244" y="2912500"/>
            <a:ext cx="266831" cy="99924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Abrir llave 49">
            <a:extLst>
              <a:ext uri="{FF2B5EF4-FFF2-40B4-BE49-F238E27FC236}">
                <a16:creationId xmlns:a16="http://schemas.microsoft.com/office/drawing/2014/main" id="{01F0016D-AE01-594C-8ECD-257FBE15C948}"/>
              </a:ext>
            </a:extLst>
          </p:cNvPr>
          <p:cNvSpPr/>
          <p:nvPr/>
        </p:nvSpPr>
        <p:spPr>
          <a:xfrm>
            <a:off x="3881244" y="4817955"/>
            <a:ext cx="266831" cy="999243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843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48</Words>
  <Application>Microsoft Macintosh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Velasquez</dc:creator>
  <cp:lastModifiedBy>Juan David Velasquez</cp:lastModifiedBy>
  <cp:revision>3</cp:revision>
  <dcterms:created xsi:type="dcterms:W3CDTF">2020-03-26T20:43:43Z</dcterms:created>
  <dcterms:modified xsi:type="dcterms:W3CDTF">2020-03-26T21:03:21Z</dcterms:modified>
</cp:coreProperties>
</file>