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7" r:id="rId2"/>
    <p:sldId id="311" r:id="rId3"/>
    <p:sldId id="309" r:id="rId4"/>
    <p:sldId id="310" r:id="rId5"/>
    <p:sldId id="293" r:id="rId6"/>
    <p:sldId id="282" r:id="rId7"/>
    <p:sldId id="291" r:id="rId8"/>
    <p:sldId id="286" r:id="rId9"/>
    <p:sldId id="308" r:id="rId10"/>
    <p:sldId id="288" r:id="rId11"/>
    <p:sldId id="283" r:id="rId12"/>
    <p:sldId id="284" r:id="rId13"/>
    <p:sldId id="285" r:id="rId14"/>
    <p:sldId id="287" r:id="rId15"/>
    <p:sldId id="292" r:id="rId16"/>
    <p:sldId id="289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9" r:id="rId27"/>
    <p:sldId id="267" r:id="rId28"/>
    <p:sldId id="268" r:id="rId29"/>
    <p:sldId id="271" r:id="rId30"/>
    <p:sldId id="270" r:id="rId31"/>
    <p:sldId id="296" r:id="rId32"/>
    <p:sldId id="290" r:id="rId33"/>
    <p:sldId id="294" r:id="rId34"/>
    <p:sldId id="295" r:id="rId35"/>
    <p:sldId id="272" r:id="rId36"/>
    <p:sldId id="298" r:id="rId37"/>
    <p:sldId id="297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12" r:id="rId57"/>
    <p:sldId id="313" r:id="rId5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9CD73CF-B73B-864D-A942-AA6241F59646}">
          <p14:sldIdLst>
            <p14:sldId id="257"/>
            <p14:sldId id="311"/>
            <p14:sldId id="309"/>
            <p14:sldId id="310"/>
            <p14:sldId id="293"/>
          </p14:sldIdLst>
        </p14:section>
        <p14:section name="Sesión 01" id="{3CFAB69B-361C-7D43-9AFD-D36BF20FD42F}">
          <p14:sldIdLst>
            <p14:sldId id="282"/>
            <p14:sldId id="291"/>
            <p14:sldId id="286"/>
            <p14:sldId id="308"/>
            <p14:sldId id="288"/>
            <p14:sldId id="283"/>
            <p14:sldId id="284"/>
            <p14:sldId id="285"/>
            <p14:sldId id="287"/>
            <p14:sldId id="292"/>
            <p14:sldId id="289"/>
          </p14:sldIdLst>
        </p14:section>
        <p14:section name="Sesion 07" id="{8B0C67DC-0FB1-9847-9294-42B6C565C1A2}">
          <p14:sldIdLst>
            <p14:sldId id="258"/>
          </p14:sldIdLst>
        </p14:section>
        <p14:section name="Sesión 08" id="{50B74E91-2E3A-B84B-94D9-B8D375FDAD6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67"/>
            <p14:sldId id="268"/>
            <p14:sldId id="271"/>
          </p14:sldIdLst>
        </p14:section>
        <p14:section name="Taller" id="{87F3B3EF-2B47-9147-B5FB-2749A45F27B5}">
          <p14:sldIdLst>
            <p14:sldId id="270"/>
            <p14:sldId id="296"/>
            <p14:sldId id="290"/>
            <p14:sldId id="294"/>
            <p14:sldId id="295"/>
          </p14:sldIdLst>
        </p14:section>
        <p14:section name="Sesion 09" id="{9ED41913-17A3-564B-AC2B-152171FD9C69}">
          <p14:sldIdLst>
            <p14:sldId id="272"/>
            <p14:sldId id="298"/>
            <p14:sldId id="297"/>
            <p14:sldId id="273"/>
            <p14:sldId id="274"/>
            <p14:sldId id="275"/>
            <p14:sldId id="276"/>
          </p14:sldIdLst>
        </p14:section>
        <p14:section name="Seccion 10" id="{C6622E4D-A7A8-974B-AA5B-689261F3C2A5}">
          <p14:sldIdLst>
            <p14:sldId id="277"/>
            <p14:sldId id="278"/>
            <p14:sldId id="279"/>
            <p14:sldId id="280"/>
            <p14:sldId id="281"/>
            <p14:sldId id="299"/>
          </p14:sldIdLst>
        </p14:section>
        <p14:section name="Seleccion modelo" id="{B53BA87F-0BB1-9741-B84C-36AAB3728BA7}">
          <p14:sldIdLst>
            <p14:sldId id="300"/>
          </p14:sldIdLst>
        </p14:section>
        <p14:section name="Talleres finales" id="{373F1AA3-4147-5747-BE2C-2D036882833D}">
          <p14:sldIdLst>
            <p14:sldId id="301"/>
            <p14:sldId id="302"/>
            <p14:sldId id="303"/>
            <p14:sldId id="304"/>
            <p14:sldId id="305"/>
            <p14:sldId id="306"/>
            <p14:sldId id="307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0" autoAdjust="0"/>
    <p:restoredTop sz="99298" autoAdjust="0"/>
  </p:normalViewPr>
  <p:slideViewPr>
    <p:cSldViewPr snapToObjects="1">
      <p:cViewPr>
        <p:scale>
          <a:sx n="269" d="100"/>
          <a:sy n="269" d="100"/>
        </p:scale>
        <p:origin x="1304" y="112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A90C-E9BE-9F45-8812-685D6BE5FEF3}" type="datetimeFigureOut">
              <a:rPr lang="es-ES" smtClean="0"/>
              <a:t>28/2/22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05B23-C1DB-1F4B-B359-E37C663D93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06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59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05B23-C1DB-1F4B-B359-E37C663D93D0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22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28/2/22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85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28/2/22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4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28/2/22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0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28/2/22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36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28/2/22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62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28/2/22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5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28/2/22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17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28/2/22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79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28/2/22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31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28/2/22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23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7D9F-3A08-1E42-8167-BCD7DCBE7C7F}" type="datetimeFigureOut">
              <a:rPr lang="es-ES" smtClean="0"/>
              <a:t>28/2/22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94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7D9F-3A08-1E42-8167-BCD7DCBE7C7F}" type="datetimeFigureOut">
              <a:rPr lang="es-ES" smtClean="0"/>
              <a:t>28/2/22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F3AD-5889-1745-8190-4B9A2E913E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20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26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2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30.emf"/><Relationship Id="rId7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4.emf"/><Relationship Id="rId4" Type="http://schemas.openxmlformats.org/officeDocument/2006/relationships/image" Target="../media/image3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2.emf"/><Relationship Id="rId7" Type="http://schemas.openxmlformats.org/officeDocument/2006/relationships/image" Target="../media/image4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13.emf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docentes.unal.edu.co/jdvelasq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392906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350043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435769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392906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414338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372121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428575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371475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41433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45720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4143380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43576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140 Grupo"/>
          <p:cNvGrpSpPr/>
          <p:nvPr/>
        </p:nvGrpSpPr>
        <p:grpSpPr>
          <a:xfrm>
            <a:off x="5929322" y="4143380"/>
            <a:ext cx="428628" cy="428628"/>
            <a:chOff x="2071670" y="1714488"/>
            <a:chExt cx="428628" cy="428628"/>
          </a:xfrm>
        </p:grpSpPr>
        <p:sp>
          <p:nvSpPr>
            <p:cNvPr id="25" name="141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7" name="152 CuadroTexto"/>
          <p:cNvSpPr txBox="1"/>
          <p:nvPr/>
        </p:nvSpPr>
        <p:spPr>
          <a:xfrm>
            <a:off x="4116426" y="355973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155 Forma libre"/>
          <p:cNvSpPr/>
          <p:nvPr/>
        </p:nvSpPr>
        <p:spPr>
          <a:xfrm>
            <a:off x="5214942" y="4365267"/>
            <a:ext cx="723568" cy="20674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9" name="180 Grupo"/>
          <p:cNvGrpSpPr/>
          <p:nvPr/>
        </p:nvGrpSpPr>
        <p:grpSpPr>
          <a:xfrm>
            <a:off x="4572000" y="4357694"/>
            <a:ext cx="714380" cy="428628"/>
            <a:chOff x="4572000" y="4357694"/>
            <a:chExt cx="714380" cy="428628"/>
          </a:xfrm>
        </p:grpSpPr>
        <p:grpSp>
          <p:nvGrpSpPr>
            <p:cNvPr id="30" name="146 Grupo"/>
            <p:cNvGrpSpPr/>
            <p:nvPr/>
          </p:nvGrpSpPr>
          <p:grpSpPr>
            <a:xfrm>
              <a:off x="4857752" y="4357694"/>
              <a:ext cx="428628" cy="428628"/>
              <a:chOff x="785786" y="928670"/>
              <a:chExt cx="428628" cy="428628"/>
            </a:xfrm>
          </p:grpSpPr>
          <p:cxnSp>
            <p:nvCxnSpPr>
              <p:cNvPr id="32" name="14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14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1" name="158 Conector recto"/>
            <p:cNvCxnSpPr/>
            <p:nvPr/>
          </p:nvCxnSpPr>
          <p:spPr>
            <a:xfrm>
              <a:off x="4572000" y="4572008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159 Conector recto de flecha"/>
          <p:cNvCxnSpPr/>
          <p:nvPr/>
        </p:nvCxnSpPr>
        <p:spPr>
          <a:xfrm>
            <a:off x="6357950" y="4357694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161 CuadroTexto"/>
          <p:cNvSpPr txBox="1"/>
          <p:nvPr/>
        </p:nvSpPr>
        <p:spPr>
          <a:xfrm>
            <a:off x="4214810" y="44169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165 Forma libre"/>
          <p:cNvSpPr/>
          <p:nvPr/>
        </p:nvSpPr>
        <p:spPr>
          <a:xfrm>
            <a:off x="5203279" y="4429132"/>
            <a:ext cx="723568" cy="57150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181 Grupo"/>
          <p:cNvGrpSpPr/>
          <p:nvPr/>
        </p:nvGrpSpPr>
        <p:grpSpPr>
          <a:xfrm>
            <a:off x="4572000" y="4786322"/>
            <a:ext cx="714380" cy="428628"/>
            <a:chOff x="4572000" y="4857760"/>
            <a:chExt cx="714380" cy="428628"/>
          </a:xfrm>
        </p:grpSpPr>
        <p:grpSp>
          <p:nvGrpSpPr>
            <p:cNvPr id="38" name="162 Grupo"/>
            <p:cNvGrpSpPr/>
            <p:nvPr/>
          </p:nvGrpSpPr>
          <p:grpSpPr>
            <a:xfrm>
              <a:off x="4857752" y="4857760"/>
              <a:ext cx="428628" cy="428628"/>
              <a:chOff x="785786" y="928670"/>
              <a:chExt cx="428628" cy="428628"/>
            </a:xfrm>
          </p:grpSpPr>
          <p:cxnSp>
            <p:nvCxnSpPr>
              <p:cNvPr id="40" name="163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164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9" name="166 Conector recto"/>
            <p:cNvCxnSpPr/>
            <p:nvPr/>
          </p:nvCxnSpPr>
          <p:spPr>
            <a:xfrm>
              <a:off x="4572000" y="5072074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167 CuadroTexto"/>
          <p:cNvSpPr txBox="1"/>
          <p:nvPr/>
        </p:nvSpPr>
        <p:spPr>
          <a:xfrm>
            <a:off x="4214810" y="484561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154 Forma libre"/>
          <p:cNvSpPr/>
          <p:nvPr/>
        </p:nvSpPr>
        <p:spPr>
          <a:xfrm>
            <a:off x="5214942" y="3721210"/>
            <a:ext cx="723568" cy="56504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4" name="178 Grupo"/>
          <p:cNvGrpSpPr/>
          <p:nvPr/>
        </p:nvGrpSpPr>
        <p:grpSpPr>
          <a:xfrm>
            <a:off x="4572000" y="3500438"/>
            <a:ext cx="714380" cy="428628"/>
            <a:chOff x="4572000" y="3500438"/>
            <a:chExt cx="714380" cy="428628"/>
          </a:xfrm>
        </p:grpSpPr>
        <p:cxnSp>
          <p:nvCxnSpPr>
            <p:cNvPr id="45" name="156 Conector recto"/>
            <p:cNvCxnSpPr/>
            <p:nvPr/>
          </p:nvCxnSpPr>
          <p:spPr>
            <a:xfrm>
              <a:off x="4572000" y="3714752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143 Grupo"/>
            <p:cNvGrpSpPr/>
            <p:nvPr/>
          </p:nvGrpSpPr>
          <p:grpSpPr>
            <a:xfrm>
              <a:off x="4857752" y="3500438"/>
              <a:ext cx="428628" cy="428628"/>
              <a:chOff x="785786" y="928670"/>
              <a:chExt cx="428628" cy="428628"/>
            </a:xfrm>
          </p:grpSpPr>
          <p:cxnSp>
            <p:nvCxnSpPr>
              <p:cNvPr id="47" name="14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14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49" name="171 Forma libre"/>
          <p:cNvSpPr/>
          <p:nvPr/>
        </p:nvSpPr>
        <p:spPr>
          <a:xfrm>
            <a:off x="5214942" y="4143380"/>
            <a:ext cx="723568" cy="21431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0" name="179 Grupo"/>
          <p:cNvGrpSpPr/>
          <p:nvPr/>
        </p:nvGrpSpPr>
        <p:grpSpPr>
          <a:xfrm>
            <a:off x="4572000" y="3929066"/>
            <a:ext cx="714380" cy="428628"/>
            <a:chOff x="4572000" y="3929066"/>
            <a:chExt cx="714380" cy="428628"/>
          </a:xfrm>
        </p:grpSpPr>
        <p:cxnSp>
          <p:nvCxnSpPr>
            <p:cNvPr id="51" name="172 Conector recto"/>
            <p:cNvCxnSpPr/>
            <p:nvPr/>
          </p:nvCxnSpPr>
          <p:spPr>
            <a:xfrm>
              <a:off x="4572000" y="4143380"/>
              <a:ext cx="3571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143 Grupo"/>
            <p:cNvGrpSpPr/>
            <p:nvPr/>
          </p:nvGrpSpPr>
          <p:grpSpPr>
            <a:xfrm>
              <a:off x="4857752" y="3929066"/>
              <a:ext cx="428628" cy="428628"/>
              <a:chOff x="785786" y="928670"/>
              <a:chExt cx="428628" cy="428628"/>
            </a:xfrm>
          </p:grpSpPr>
          <p:cxnSp>
            <p:nvCxnSpPr>
              <p:cNvPr id="53" name="174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175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55" name="177 CuadroTexto"/>
          <p:cNvSpPr txBox="1"/>
          <p:nvPr/>
        </p:nvSpPr>
        <p:spPr>
          <a:xfrm>
            <a:off x="4207798" y="39883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6" name="133 Grupo"/>
          <p:cNvGrpSpPr/>
          <p:nvPr/>
        </p:nvGrpSpPr>
        <p:grpSpPr>
          <a:xfrm>
            <a:off x="285720" y="142852"/>
            <a:ext cx="428628" cy="428628"/>
            <a:chOff x="285720" y="142852"/>
            <a:chExt cx="428628" cy="428628"/>
          </a:xfrm>
        </p:grpSpPr>
        <p:sp>
          <p:nvSpPr>
            <p:cNvPr id="57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9" name="136 Grupo"/>
          <p:cNvGrpSpPr/>
          <p:nvPr/>
        </p:nvGrpSpPr>
        <p:grpSpPr>
          <a:xfrm>
            <a:off x="1071538" y="142852"/>
            <a:ext cx="428628" cy="428628"/>
            <a:chOff x="2071670" y="1714488"/>
            <a:chExt cx="428628" cy="428628"/>
          </a:xfrm>
        </p:grpSpPr>
        <p:sp>
          <p:nvSpPr>
            <p:cNvPr id="60" name="137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3" name="Agrupar 142"/>
          <p:cNvGrpSpPr/>
          <p:nvPr/>
        </p:nvGrpSpPr>
        <p:grpSpPr>
          <a:xfrm>
            <a:off x="2500298" y="857232"/>
            <a:ext cx="428628" cy="428628"/>
            <a:chOff x="2500298" y="857232"/>
            <a:chExt cx="428628" cy="428628"/>
          </a:xfrm>
        </p:grpSpPr>
        <p:sp>
          <p:nvSpPr>
            <p:cNvPr id="86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87" name="196 Conector recto"/>
            <p:cNvCxnSpPr>
              <a:stCxn id="86" idx="1"/>
              <a:endCxn id="86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97 Conector recto"/>
            <p:cNvCxnSpPr>
              <a:stCxn id="86" idx="0"/>
              <a:endCxn id="86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211 Grupo"/>
          <p:cNvGrpSpPr/>
          <p:nvPr/>
        </p:nvGrpSpPr>
        <p:grpSpPr>
          <a:xfrm>
            <a:off x="1785918" y="1500174"/>
            <a:ext cx="428628" cy="428628"/>
            <a:chOff x="1785918" y="1500174"/>
            <a:chExt cx="428628" cy="428628"/>
          </a:xfrm>
        </p:grpSpPr>
        <p:sp>
          <p:nvSpPr>
            <p:cNvPr id="103" name="212 Rectángulo"/>
            <p:cNvSpPr/>
            <p:nvPr/>
          </p:nvSpPr>
          <p:spPr>
            <a:xfrm>
              <a:off x="1785918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4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28106" t="30111" r="28455" b="16049"/>
            <a:stretch>
              <a:fillRect/>
            </a:stretch>
          </p:blipFill>
          <p:spPr bwMode="auto">
            <a:xfrm>
              <a:off x="1826455" y="1532436"/>
              <a:ext cx="347555" cy="364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0" name="219 CuadroTexto"/>
          <p:cNvSpPr txBox="1"/>
          <p:nvPr/>
        </p:nvSpPr>
        <p:spPr>
          <a:xfrm>
            <a:off x="6562142" y="714356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Symbol" pitchFamily="18" charset="2"/>
                <a:cs typeface="Times New Roman" pitchFamily="18" charset="0"/>
              </a:rPr>
              <a:t>s</a:t>
            </a:r>
          </a:p>
        </p:txBody>
      </p:sp>
      <p:grpSp>
        <p:nvGrpSpPr>
          <p:cNvPr id="111" name="220 Grupo"/>
          <p:cNvGrpSpPr/>
          <p:nvPr/>
        </p:nvGrpSpPr>
        <p:grpSpPr>
          <a:xfrm>
            <a:off x="2572435" y="1500174"/>
            <a:ext cx="428628" cy="428628"/>
            <a:chOff x="2572435" y="1500174"/>
            <a:chExt cx="428628" cy="428628"/>
          </a:xfrm>
        </p:grpSpPr>
        <p:sp>
          <p:nvSpPr>
            <p:cNvPr id="112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3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4" name="223 Grupo"/>
          <p:cNvGrpSpPr/>
          <p:nvPr/>
        </p:nvGrpSpPr>
        <p:grpSpPr>
          <a:xfrm>
            <a:off x="3929058" y="1428736"/>
            <a:ext cx="428628" cy="928694"/>
            <a:chOff x="2571736" y="2357430"/>
            <a:chExt cx="428628" cy="928694"/>
          </a:xfrm>
        </p:grpSpPr>
        <p:sp>
          <p:nvSpPr>
            <p:cNvPr id="115" name="224 Rectángulo"/>
            <p:cNvSpPr/>
            <p:nvPr/>
          </p:nvSpPr>
          <p:spPr>
            <a:xfrm>
              <a:off x="2571736" y="2357430"/>
              <a:ext cx="428628" cy="9286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6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 l="25862" t="24590" r="22413" b="13934"/>
            <a:stretch>
              <a:fillRect/>
            </a:stretch>
          </p:blipFill>
          <p:spPr bwMode="auto">
            <a:xfrm>
              <a:off x="2643174" y="2643182"/>
              <a:ext cx="285752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7" name="226 Grupo"/>
          <p:cNvGrpSpPr/>
          <p:nvPr/>
        </p:nvGrpSpPr>
        <p:grpSpPr>
          <a:xfrm>
            <a:off x="1071538" y="1500174"/>
            <a:ext cx="428628" cy="428628"/>
            <a:chOff x="1142976" y="2428868"/>
            <a:chExt cx="428628" cy="428628"/>
          </a:xfrm>
        </p:grpSpPr>
        <p:sp>
          <p:nvSpPr>
            <p:cNvPr id="118" name="227 Rectángulo"/>
            <p:cNvSpPr/>
            <p:nvPr/>
          </p:nvSpPr>
          <p:spPr>
            <a:xfrm>
              <a:off x="1142976" y="242886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9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 l="20873" t="28518" r="18235"/>
            <a:stretch>
              <a:fillRect/>
            </a:stretch>
          </p:blipFill>
          <p:spPr bwMode="auto">
            <a:xfrm>
              <a:off x="1186191" y="2435517"/>
              <a:ext cx="342199" cy="415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0" name="229 Grupo"/>
          <p:cNvGrpSpPr/>
          <p:nvPr/>
        </p:nvGrpSpPr>
        <p:grpSpPr>
          <a:xfrm>
            <a:off x="3214678" y="1500174"/>
            <a:ext cx="428628" cy="438149"/>
            <a:chOff x="3214678" y="1500174"/>
            <a:chExt cx="428628" cy="438149"/>
          </a:xfrm>
        </p:grpSpPr>
        <p:pic>
          <p:nvPicPr>
            <p:cNvPr id="121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2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23" name="232 Grupo"/>
          <p:cNvGrpSpPr/>
          <p:nvPr/>
        </p:nvGrpSpPr>
        <p:grpSpPr>
          <a:xfrm>
            <a:off x="3857620" y="857232"/>
            <a:ext cx="428628" cy="428628"/>
            <a:chOff x="5072066" y="3857628"/>
            <a:chExt cx="428628" cy="428628"/>
          </a:xfrm>
        </p:grpSpPr>
        <p:sp>
          <p:nvSpPr>
            <p:cNvPr id="124" name="233 Rectángulo"/>
            <p:cNvSpPr/>
            <p:nvPr/>
          </p:nvSpPr>
          <p:spPr>
            <a:xfrm>
              <a:off x="5072066" y="3857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25" name="234 Conector recto"/>
            <p:cNvCxnSpPr/>
            <p:nvPr/>
          </p:nvCxnSpPr>
          <p:spPr>
            <a:xfrm rot="10800000" flipH="1">
              <a:off x="5072066" y="4214818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235 Conector recto"/>
            <p:cNvCxnSpPr>
              <a:stCxn id="124" idx="0"/>
              <a:endCxn id="124" idx="2"/>
            </p:cNvCxnSpPr>
            <p:nvPr/>
          </p:nvCxnSpPr>
          <p:spPr>
            <a:xfrm rot="16200000" flipH="1">
              <a:off x="5072066" y="407194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236 Forma libre"/>
            <p:cNvSpPr/>
            <p:nvPr/>
          </p:nvSpPr>
          <p:spPr>
            <a:xfrm>
              <a:off x="5072066" y="3929062"/>
              <a:ext cx="428628" cy="291103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  <a:gd name="connsiteX0" fmla="*/ 971550 w 971550"/>
                <a:gd name="connsiteY0" fmla="*/ 0 h 621943"/>
                <a:gd name="connsiteX1" fmla="*/ 652463 w 971550"/>
                <a:gd name="connsiteY1" fmla="*/ 95250 h 621943"/>
                <a:gd name="connsiteX2" fmla="*/ 304800 w 971550"/>
                <a:gd name="connsiteY2" fmla="*/ 538163 h 621943"/>
                <a:gd name="connsiteX3" fmla="*/ 0 w 971550"/>
                <a:gd name="connsiteY3" fmla="*/ 597927 h 621943"/>
                <a:gd name="connsiteX0" fmla="*/ 971550 w 971550"/>
                <a:gd name="connsiteY0" fmla="*/ 0 h 608518"/>
                <a:gd name="connsiteX1" fmla="*/ 652463 w 971550"/>
                <a:gd name="connsiteY1" fmla="*/ 95250 h 608518"/>
                <a:gd name="connsiteX2" fmla="*/ 323850 w 971550"/>
                <a:gd name="connsiteY2" fmla="*/ 175800 h 608518"/>
                <a:gd name="connsiteX3" fmla="*/ 304800 w 971550"/>
                <a:gd name="connsiteY3" fmla="*/ 538163 h 608518"/>
                <a:gd name="connsiteX4" fmla="*/ 0 w 971550"/>
                <a:gd name="connsiteY4" fmla="*/ 597927 h 608518"/>
                <a:gd name="connsiteX0" fmla="*/ 971550 w 971550"/>
                <a:gd name="connsiteY0" fmla="*/ 592373 h 602962"/>
                <a:gd name="connsiteX1" fmla="*/ 652463 w 971550"/>
                <a:gd name="connsiteY1" fmla="*/ 89694 h 602962"/>
                <a:gd name="connsiteX2" fmla="*/ 323850 w 971550"/>
                <a:gd name="connsiteY2" fmla="*/ 170244 h 602962"/>
                <a:gd name="connsiteX3" fmla="*/ 304800 w 971550"/>
                <a:gd name="connsiteY3" fmla="*/ 532607 h 602962"/>
                <a:gd name="connsiteX4" fmla="*/ 0 w 971550"/>
                <a:gd name="connsiteY4" fmla="*/ 592371 h 602962"/>
                <a:gd name="connsiteX0" fmla="*/ 971550 w 971550"/>
                <a:gd name="connsiteY0" fmla="*/ 459071 h 469660"/>
                <a:gd name="connsiteX1" fmla="*/ 647700 w 971550"/>
                <a:gd name="connsiteY1" fmla="*/ 177649 h 469660"/>
                <a:gd name="connsiteX2" fmla="*/ 323850 w 971550"/>
                <a:gd name="connsiteY2" fmla="*/ 36942 h 469660"/>
                <a:gd name="connsiteX3" fmla="*/ 304800 w 971550"/>
                <a:gd name="connsiteY3" fmla="*/ 399305 h 469660"/>
                <a:gd name="connsiteX4" fmla="*/ 0 w 971550"/>
                <a:gd name="connsiteY4" fmla="*/ 459069 h 469660"/>
                <a:gd name="connsiteX0" fmla="*/ 971550 w 971550"/>
                <a:gd name="connsiteY0" fmla="*/ 459073 h 469662"/>
                <a:gd name="connsiteX1" fmla="*/ 647700 w 971550"/>
                <a:gd name="connsiteY1" fmla="*/ 177651 h 469662"/>
                <a:gd name="connsiteX2" fmla="*/ 323850 w 971550"/>
                <a:gd name="connsiteY2" fmla="*/ 36944 h 469662"/>
                <a:gd name="connsiteX3" fmla="*/ 304800 w 971550"/>
                <a:gd name="connsiteY3" fmla="*/ 399307 h 469662"/>
                <a:gd name="connsiteX4" fmla="*/ 0 w 971550"/>
                <a:gd name="connsiteY4" fmla="*/ 459071 h 469662"/>
                <a:gd name="connsiteX0" fmla="*/ 971550 w 971550"/>
                <a:gd name="connsiteY0" fmla="*/ 432090 h 442679"/>
                <a:gd name="connsiteX1" fmla="*/ 323850 w 971550"/>
                <a:gd name="connsiteY1" fmla="*/ 9961 h 442679"/>
                <a:gd name="connsiteX2" fmla="*/ 304800 w 971550"/>
                <a:gd name="connsiteY2" fmla="*/ 372324 h 442679"/>
                <a:gd name="connsiteX3" fmla="*/ 0 w 971550"/>
                <a:gd name="connsiteY3" fmla="*/ 432088 h 442679"/>
                <a:gd name="connsiteX0" fmla="*/ 971550 w 971550"/>
                <a:gd name="connsiteY0" fmla="*/ 572802 h 606842"/>
                <a:gd name="connsiteX1" fmla="*/ 485775 w 971550"/>
                <a:gd name="connsiteY1" fmla="*/ 9961 h 606842"/>
                <a:gd name="connsiteX2" fmla="*/ 304800 w 971550"/>
                <a:gd name="connsiteY2" fmla="*/ 513036 h 606842"/>
                <a:gd name="connsiteX3" fmla="*/ 0 w 971550"/>
                <a:gd name="connsiteY3" fmla="*/ 572800 h 606842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86294 h 586294"/>
                <a:gd name="connsiteX1" fmla="*/ 485775 w 971550"/>
                <a:gd name="connsiteY1" fmla="*/ 23453 h 586294"/>
                <a:gd name="connsiteX2" fmla="*/ 323850 w 971550"/>
                <a:gd name="connsiteY2" fmla="*/ 445582 h 586294"/>
                <a:gd name="connsiteX3" fmla="*/ 0 w 971550"/>
                <a:gd name="connsiteY3" fmla="*/ 586292 h 586294"/>
                <a:gd name="connsiteX0" fmla="*/ 971550 w 971550"/>
                <a:gd name="connsiteY0" fmla="*/ 586292 h 586292"/>
                <a:gd name="connsiteX1" fmla="*/ 485775 w 971550"/>
                <a:gd name="connsiteY1" fmla="*/ 23451 h 586292"/>
                <a:gd name="connsiteX2" fmla="*/ 323850 w 971550"/>
                <a:gd name="connsiteY2" fmla="*/ 445580 h 586292"/>
                <a:gd name="connsiteX3" fmla="*/ 0 w 971550"/>
                <a:gd name="connsiteY3" fmla="*/ 586290 h 586292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62841"/>
                <a:gd name="connsiteX1" fmla="*/ 485775 w 971550"/>
                <a:gd name="connsiteY1" fmla="*/ 0 h 562841"/>
                <a:gd name="connsiteX2" fmla="*/ 0 w 971550"/>
                <a:gd name="connsiteY2" fmla="*/ 562839 h 562841"/>
                <a:gd name="connsiteX0" fmla="*/ 971550 w 971550"/>
                <a:gd name="connsiteY0" fmla="*/ 562841 h 573373"/>
                <a:gd name="connsiteX1" fmla="*/ 485775 w 971550"/>
                <a:gd name="connsiteY1" fmla="*/ 0 h 573373"/>
                <a:gd name="connsiteX2" fmla="*/ 0 w 971550"/>
                <a:gd name="connsiteY2" fmla="*/ 562839 h 573373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  <a:gd name="connsiteX0" fmla="*/ 971550 w 971550"/>
                <a:gd name="connsiteY0" fmla="*/ 562847 h 573379"/>
                <a:gd name="connsiteX1" fmla="*/ 485775 w 971550"/>
                <a:gd name="connsiteY1" fmla="*/ 6 h 573379"/>
                <a:gd name="connsiteX2" fmla="*/ 0 w 971550"/>
                <a:gd name="connsiteY2" fmla="*/ 562845 h 57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550" h="573379">
                  <a:moveTo>
                    <a:pt x="971550" y="562847"/>
                  </a:moveTo>
                  <a:cubicBezTo>
                    <a:pt x="707048" y="573379"/>
                    <a:pt x="761035" y="0"/>
                    <a:pt x="485775" y="6"/>
                  </a:cubicBezTo>
                  <a:cubicBezTo>
                    <a:pt x="215892" y="4690"/>
                    <a:pt x="300900" y="515933"/>
                    <a:pt x="0" y="56284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8" name="237 CuadroTexto"/>
          <p:cNvSpPr txBox="1"/>
          <p:nvPr/>
        </p:nvSpPr>
        <p:spPr>
          <a:xfrm>
            <a:off x="6490704" y="285728"/>
            <a:ext cx="653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cs typeface="Times New Roman" pitchFamily="18" charset="0"/>
              </a:rPr>
              <a:t>MAJ</a:t>
            </a:r>
          </a:p>
        </p:txBody>
      </p:sp>
      <p:sp>
        <p:nvSpPr>
          <p:cNvPr id="129" name="238 Forma libre"/>
          <p:cNvSpPr/>
          <p:nvPr/>
        </p:nvSpPr>
        <p:spPr>
          <a:xfrm>
            <a:off x="6633580" y="1285860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0" name="239 Grupo"/>
          <p:cNvGrpSpPr/>
          <p:nvPr/>
        </p:nvGrpSpPr>
        <p:grpSpPr>
          <a:xfrm>
            <a:off x="4572000" y="714356"/>
            <a:ext cx="714381" cy="428628"/>
            <a:chOff x="3857619" y="3714752"/>
            <a:chExt cx="714381" cy="428628"/>
          </a:xfrm>
        </p:grpSpPr>
        <p:sp>
          <p:nvSpPr>
            <p:cNvPr id="131" name="240 Forma libre"/>
            <p:cNvSpPr/>
            <p:nvPr/>
          </p:nvSpPr>
          <p:spPr>
            <a:xfrm>
              <a:off x="3857619" y="3714752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9"/>
            <a:srcRect l="16089" t="25733" r="16684" b="20440"/>
            <a:stretch>
              <a:fillRect/>
            </a:stretch>
          </p:blipFill>
          <p:spPr bwMode="auto">
            <a:xfrm>
              <a:off x="3891241" y="3806880"/>
              <a:ext cx="537883" cy="235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3" name="242 Grupo"/>
          <p:cNvGrpSpPr/>
          <p:nvPr/>
        </p:nvGrpSpPr>
        <p:grpSpPr>
          <a:xfrm>
            <a:off x="4572000" y="142852"/>
            <a:ext cx="714381" cy="428628"/>
            <a:chOff x="3857619" y="2714620"/>
            <a:chExt cx="714381" cy="428628"/>
          </a:xfrm>
        </p:grpSpPr>
        <p:sp>
          <p:nvSpPr>
            <p:cNvPr id="134" name="243 Forma libre"/>
            <p:cNvSpPr/>
            <p:nvPr/>
          </p:nvSpPr>
          <p:spPr>
            <a:xfrm>
              <a:off x="3857619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5" name="Picture 3"/>
            <p:cNvPicPr>
              <a:picLocks noChangeAspect="1" noChangeArrowheads="1"/>
            </p:cNvPicPr>
            <p:nvPr/>
          </p:nvPicPr>
          <p:blipFill>
            <a:blip r:embed="rId10"/>
            <a:srcRect l="19519" t="29542" r="19929" b="17680"/>
            <a:stretch>
              <a:fillRect/>
            </a:stretch>
          </p:blipFill>
          <p:spPr bwMode="auto">
            <a:xfrm>
              <a:off x="3929058" y="2813311"/>
              <a:ext cx="380656" cy="231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6" name="245 Forma libre"/>
          <p:cNvSpPr/>
          <p:nvPr/>
        </p:nvSpPr>
        <p:spPr>
          <a:xfrm>
            <a:off x="5500694" y="214290"/>
            <a:ext cx="714381" cy="428628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520"/>
              <a:gd name="connsiteY0" fmla="*/ 0 h 428628"/>
              <a:gd name="connsiteX1" fmla="*/ 428628 w 629520"/>
              <a:gd name="connsiteY1" fmla="*/ 0 h 428628"/>
              <a:gd name="connsiteX2" fmla="*/ 629520 w 629520"/>
              <a:gd name="connsiteY2" fmla="*/ 214309 h 428628"/>
              <a:gd name="connsiteX3" fmla="*/ 428628 w 629520"/>
              <a:gd name="connsiteY3" fmla="*/ 428628 h 428628"/>
              <a:gd name="connsiteX4" fmla="*/ 0 w 629520"/>
              <a:gd name="connsiteY4" fmla="*/ 428628 h 428628"/>
              <a:gd name="connsiteX5" fmla="*/ 0 w 629520"/>
              <a:gd name="connsiteY5" fmla="*/ 0 h 428628"/>
              <a:gd name="connsiteX0" fmla="*/ 0 w 627577"/>
              <a:gd name="connsiteY0" fmla="*/ 0 h 428628"/>
              <a:gd name="connsiteX1" fmla="*/ 428628 w 627577"/>
              <a:gd name="connsiteY1" fmla="*/ 0 h 428628"/>
              <a:gd name="connsiteX2" fmla="*/ 627577 w 627577"/>
              <a:gd name="connsiteY2" fmla="*/ 211928 h 428628"/>
              <a:gd name="connsiteX3" fmla="*/ 428628 w 627577"/>
              <a:gd name="connsiteY3" fmla="*/ 428628 h 428628"/>
              <a:gd name="connsiteX4" fmla="*/ 0 w 627577"/>
              <a:gd name="connsiteY4" fmla="*/ 428628 h 428628"/>
              <a:gd name="connsiteX5" fmla="*/ 0 w 627577"/>
              <a:gd name="connsiteY5" fmla="*/ 0 h 428628"/>
              <a:gd name="connsiteX0" fmla="*/ 0 w 625634"/>
              <a:gd name="connsiteY0" fmla="*/ 0 h 428628"/>
              <a:gd name="connsiteX1" fmla="*/ 428628 w 625634"/>
              <a:gd name="connsiteY1" fmla="*/ 0 h 428628"/>
              <a:gd name="connsiteX2" fmla="*/ 625634 w 625634"/>
              <a:gd name="connsiteY2" fmla="*/ 219072 h 428628"/>
              <a:gd name="connsiteX3" fmla="*/ 428628 w 625634"/>
              <a:gd name="connsiteY3" fmla="*/ 428628 h 428628"/>
              <a:gd name="connsiteX4" fmla="*/ 0 w 625634"/>
              <a:gd name="connsiteY4" fmla="*/ 428628 h 428628"/>
              <a:gd name="connsiteX5" fmla="*/ 0 w 625634"/>
              <a:gd name="connsiteY5" fmla="*/ 0 h 428628"/>
              <a:gd name="connsiteX0" fmla="*/ 0 w 615919"/>
              <a:gd name="connsiteY0" fmla="*/ 0 h 428628"/>
              <a:gd name="connsiteX1" fmla="*/ 428628 w 615919"/>
              <a:gd name="connsiteY1" fmla="*/ 0 h 428628"/>
              <a:gd name="connsiteX2" fmla="*/ 615919 w 615919"/>
              <a:gd name="connsiteY2" fmla="*/ 216690 h 428628"/>
              <a:gd name="connsiteX3" fmla="*/ 428628 w 615919"/>
              <a:gd name="connsiteY3" fmla="*/ 428628 h 428628"/>
              <a:gd name="connsiteX4" fmla="*/ 0 w 615919"/>
              <a:gd name="connsiteY4" fmla="*/ 428628 h 428628"/>
              <a:gd name="connsiteX5" fmla="*/ 0 w 615919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5919" h="428628">
                <a:moveTo>
                  <a:pt x="0" y="0"/>
                </a:moveTo>
                <a:lnTo>
                  <a:pt x="428628" y="0"/>
                </a:lnTo>
                <a:lnTo>
                  <a:pt x="615919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grpSp>
        <p:nvGrpSpPr>
          <p:cNvPr id="137" name="246 Grupo"/>
          <p:cNvGrpSpPr/>
          <p:nvPr/>
        </p:nvGrpSpPr>
        <p:grpSpPr>
          <a:xfrm>
            <a:off x="4572000" y="1285860"/>
            <a:ext cx="714381" cy="428628"/>
            <a:chOff x="3857619" y="3857628"/>
            <a:chExt cx="714381" cy="428628"/>
          </a:xfrm>
        </p:grpSpPr>
        <p:pic>
          <p:nvPicPr>
            <p:cNvPr id="138" name="Picture 4"/>
            <p:cNvPicPr>
              <a:picLocks noChangeAspect="1" noChangeArrowheads="1"/>
            </p:cNvPicPr>
            <p:nvPr/>
          </p:nvPicPr>
          <p:blipFill>
            <a:blip r:embed="rId11"/>
            <a:srcRect l="20785" t="24788" r="21296" b="16664"/>
            <a:stretch>
              <a:fillRect/>
            </a:stretch>
          </p:blipFill>
          <p:spPr bwMode="auto">
            <a:xfrm>
              <a:off x="3929058" y="3943678"/>
              <a:ext cx="364105" cy="25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9" name="248 Forma libre"/>
            <p:cNvSpPr/>
            <p:nvPr/>
          </p:nvSpPr>
          <p:spPr>
            <a:xfrm>
              <a:off x="3857619" y="3857628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grpSp>
        <p:nvGrpSpPr>
          <p:cNvPr id="140" name="249 Grupo"/>
          <p:cNvGrpSpPr/>
          <p:nvPr/>
        </p:nvGrpSpPr>
        <p:grpSpPr>
          <a:xfrm>
            <a:off x="4572000" y="1857364"/>
            <a:ext cx="714381" cy="428628"/>
            <a:chOff x="2857488" y="2714620"/>
            <a:chExt cx="714381" cy="428628"/>
          </a:xfrm>
        </p:grpSpPr>
        <p:sp>
          <p:nvSpPr>
            <p:cNvPr id="141" name="250 Forma libre"/>
            <p:cNvSpPr/>
            <p:nvPr/>
          </p:nvSpPr>
          <p:spPr>
            <a:xfrm>
              <a:off x="2857488" y="2714620"/>
              <a:ext cx="714381" cy="428628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520"/>
                <a:gd name="connsiteY0" fmla="*/ 0 h 428628"/>
                <a:gd name="connsiteX1" fmla="*/ 428628 w 629520"/>
                <a:gd name="connsiteY1" fmla="*/ 0 h 428628"/>
                <a:gd name="connsiteX2" fmla="*/ 629520 w 629520"/>
                <a:gd name="connsiteY2" fmla="*/ 214309 h 428628"/>
                <a:gd name="connsiteX3" fmla="*/ 428628 w 629520"/>
                <a:gd name="connsiteY3" fmla="*/ 428628 h 428628"/>
                <a:gd name="connsiteX4" fmla="*/ 0 w 629520"/>
                <a:gd name="connsiteY4" fmla="*/ 428628 h 428628"/>
                <a:gd name="connsiteX5" fmla="*/ 0 w 629520"/>
                <a:gd name="connsiteY5" fmla="*/ 0 h 428628"/>
                <a:gd name="connsiteX0" fmla="*/ 0 w 627577"/>
                <a:gd name="connsiteY0" fmla="*/ 0 h 428628"/>
                <a:gd name="connsiteX1" fmla="*/ 428628 w 627577"/>
                <a:gd name="connsiteY1" fmla="*/ 0 h 428628"/>
                <a:gd name="connsiteX2" fmla="*/ 627577 w 627577"/>
                <a:gd name="connsiteY2" fmla="*/ 211928 h 428628"/>
                <a:gd name="connsiteX3" fmla="*/ 428628 w 627577"/>
                <a:gd name="connsiteY3" fmla="*/ 428628 h 428628"/>
                <a:gd name="connsiteX4" fmla="*/ 0 w 627577"/>
                <a:gd name="connsiteY4" fmla="*/ 428628 h 428628"/>
                <a:gd name="connsiteX5" fmla="*/ 0 w 627577"/>
                <a:gd name="connsiteY5" fmla="*/ 0 h 428628"/>
                <a:gd name="connsiteX0" fmla="*/ 0 w 625634"/>
                <a:gd name="connsiteY0" fmla="*/ 0 h 428628"/>
                <a:gd name="connsiteX1" fmla="*/ 428628 w 625634"/>
                <a:gd name="connsiteY1" fmla="*/ 0 h 428628"/>
                <a:gd name="connsiteX2" fmla="*/ 625634 w 625634"/>
                <a:gd name="connsiteY2" fmla="*/ 219072 h 428628"/>
                <a:gd name="connsiteX3" fmla="*/ 428628 w 625634"/>
                <a:gd name="connsiteY3" fmla="*/ 428628 h 428628"/>
                <a:gd name="connsiteX4" fmla="*/ 0 w 625634"/>
                <a:gd name="connsiteY4" fmla="*/ 428628 h 428628"/>
                <a:gd name="connsiteX5" fmla="*/ 0 w 625634"/>
                <a:gd name="connsiteY5" fmla="*/ 0 h 428628"/>
                <a:gd name="connsiteX0" fmla="*/ 0 w 615919"/>
                <a:gd name="connsiteY0" fmla="*/ 0 h 428628"/>
                <a:gd name="connsiteX1" fmla="*/ 428628 w 615919"/>
                <a:gd name="connsiteY1" fmla="*/ 0 h 428628"/>
                <a:gd name="connsiteX2" fmla="*/ 615919 w 615919"/>
                <a:gd name="connsiteY2" fmla="*/ 216690 h 428628"/>
                <a:gd name="connsiteX3" fmla="*/ 428628 w 615919"/>
                <a:gd name="connsiteY3" fmla="*/ 428628 h 428628"/>
                <a:gd name="connsiteX4" fmla="*/ 0 w 615919"/>
                <a:gd name="connsiteY4" fmla="*/ 428628 h 428628"/>
                <a:gd name="connsiteX5" fmla="*/ 0 w 615919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5919" h="428628">
                  <a:moveTo>
                    <a:pt x="0" y="0"/>
                  </a:moveTo>
                  <a:lnTo>
                    <a:pt x="428628" y="0"/>
                  </a:lnTo>
                  <a:lnTo>
                    <a:pt x="615919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42" name="Picture 5"/>
            <p:cNvPicPr>
              <a:picLocks noChangeAspect="1" noChangeArrowheads="1"/>
            </p:cNvPicPr>
            <p:nvPr/>
          </p:nvPicPr>
          <p:blipFill>
            <a:blip r:embed="rId12"/>
            <a:srcRect l="16092" t="25431" r="17690" b="15418"/>
            <a:stretch>
              <a:fillRect/>
            </a:stretch>
          </p:blipFill>
          <p:spPr bwMode="auto">
            <a:xfrm>
              <a:off x="2886454" y="2796532"/>
              <a:ext cx="517195" cy="264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6" name="CuadroTexto 145"/>
          <p:cNvSpPr txBox="1"/>
          <p:nvPr/>
        </p:nvSpPr>
        <p:spPr>
          <a:xfrm>
            <a:off x="808875" y="207475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0</a:t>
            </a:r>
          </a:p>
        </p:txBody>
      </p:sp>
      <p:pic>
        <p:nvPicPr>
          <p:cNvPr id="147" name="Imagen 146"/>
          <p:cNvPicPr>
            <a:picLocks noChangeAspect="1"/>
          </p:cNvPicPr>
          <p:nvPr/>
        </p:nvPicPr>
        <p:blipFill rotWithShape="1">
          <a:blip r:embed="rId13"/>
          <a:srcRect l="24076" t="36044" r="24004" b="22607"/>
          <a:stretch/>
        </p:blipFill>
        <p:spPr>
          <a:xfrm>
            <a:off x="230150" y="2285992"/>
            <a:ext cx="184626" cy="120781"/>
          </a:xfrm>
          <a:prstGeom prst="rect">
            <a:avLst/>
          </a:prstGeom>
        </p:spPr>
      </p:pic>
      <p:pic>
        <p:nvPicPr>
          <p:cNvPr id="148" name="Imagen 147"/>
          <p:cNvPicPr>
            <a:picLocks noChangeAspect="1"/>
          </p:cNvPicPr>
          <p:nvPr/>
        </p:nvPicPr>
        <p:blipFill rotWithShape="1">
          <a:blip r:embed="rId14"/>
          <a:srcRect l="24216" t="25738" r="28054" b="18827"/>
          <a:stretch/>
        </p:blipFill>
        <p:spPr>
          <a:xfrm>
            <a:off x="257175" y="2059867"/>
            <a:ext cx="157601" cy="161925"/>
          </a:xfrm>
          <a:prstGeom prst="rect">
            <a:avLst/>
          </a:prstGeom>
        </p:spPr>
      </p:pic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15"/>
          <a:srcRect l="24432" t="28042" r="30670" b="20868"/>
          <a:stretch/>
        </p:blipFill>
        <p:spPr>
          <a:xfrm>
            <a:off x="251520" y="2420888"/>
            <a:ext cx="125442" cy="149233"/>
          </a:xfrm>
          <a:prstGeom prst="rect">
            <a:avLst/>
          </a:prstGeom>
        </p:spPr>
      </p:pic>
      <p:grpSp>
        <p:nvGrpSpPr>
          <p:cNvPr id="164" name="Agrupar 163"/>
          <p:cNvGrpSpPr/>
          <p:nvPr/>
        </p:nvGrpSpPr>
        <p:grpSpPr>
          <a:xfrm>
            <a:off x="1763688" y="175077"/>
            <a:ext cx="428628" cy="421611"/>
            <a:chOff x="1836958" y="2406773"/>
            <a:chExt cx="428628" cy="421611"/>
          </a:xfrm>
        </p:grpSpPr>
        <p:cxnSp>
          <p:nvCxnSpPr>
            <p:cNvPr id="150" name="144 Conector recto de flecha"/>
            <p:cNvCxnSpPr/>
            <p:nvPr/>
          </p:nvCxnSpPr>
          <p:spPr>
            <a:xfrm flipV="1">
              <a:off x="1836958" y="2406773"/>
              <a:ext cx="428628" cy="4216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145 Elipse"/>
            <p:cNvSpPr/>
            <p:nvPr/>
          </p:nvSpPr>
          <p:spPr>
            <a:xfrm>
              <a:off x="1908396" y="2475907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2" name="Agrupar 191"/>
          <p:cNvGrpSpPr/>
          <p:nvPr/>
        </p:nvGrpSpPr>
        <p:grpSpPr>
          <a:xfrm>
            <a:off x="1071538" y="857232"/>
            <a:ext cx="430395" cy="431803"/>
            <a:chOff x="1071538" y="857232"/>
            <a:chExt cx="430395" cy="431803"/>
          </a:xfrm>
        </p:grpSpPr>
        <p:grpSp>
          <p:nvGrpSpPr>
            <p:cNvPr id="81" name="190 Grupo"/>
            <p:cNvGrpSpPr/>
            <p:nvPr/>
          </p:nvGrpSpPr>
          <p:grpSpPr>
            <a:xfrm>
              <a:off x="1071538" y="857232"/>
              <a:ext cx="430395" cy="428628"/>
              <a:chOff x="1071538" y="857232"/>
              <a:chExt cx="430395" cy="428628"/>
            </a:xfrm>
          </p:grpSpPr>
          <p:sp>
            <p:nvSpPr>
              <p:cNvPr id="82" name="191 Rectángulo"/>
              <p:cNvSpPr/>
              <p:nvPr/>
            </p:nvSpPr>
            <p:spPr>
              <a:xfrm>
                <a:off x="1071538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3" name="192 Conector recto"/>
              <p:cNvCxnSpPr>
                <a:stCxn id="82" idx="1"/>
                <a:endCxn id="82" idx="3"/>
              </p:cNvCxnSpPr>
              <p:nvPr/>
            </p:nvCxnSpPr>
            <p:spPr>
              <a:xfrm rot="108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193 Conector recto"/>
              <p:cNvCxnSpPr>
                <a:stCxn id="82" idx="0"/>
                <a:endCxn id="82" idx="2"/>
              </p:cNvCxnSpPr>
              <p:nvPr/>
            </p:nvCxnSpPr>
            <p:spPr>
              <a:xfrm rot="16200000" flipH="1">
                <a:off x="1071538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194 Forma libre"/>
              <p:cNvSpPr/>
              <p:nvPr/>
            </p:nvSpPr>
            <p:spPr>
              <a:xfrm>
                <a:off x="1071539" y="926813"/>
                <a:ext cx="430394" cy="289629"/>
              </a:xfrm>
              <a:custGeom>
                <a:avLst/>
                <a:gdLst>
                  <a:gd name="connsiteX0" fmla="*/ 0 w 430306"/>
                  <a:gd name="connsiteY0" fmla="*/ 285491 h 289629"/>
                  <a:gd name="connsiteX1" fmla="*/ 91026 w 430306"/>
                  <a:gd name="connsiteY1" fmla="*/ 289629 h 289629"/>
                  <a:gd name="connsiteX2" fmla="*/ 331005 w 430306"/>
                  <a:gd name="connsiteY2" fmla="*/ 0 h 289629"/>
                  <a:gd name="connsiteX3" fmla="*/ 430306 w 430306"/>
                  <a:gd name="connsiteY3" fmla="*/ 0 h 289629"/>
                  <a:gd name="connsiteX0" fmla="*/ 0 w 501833"/>
                  <a:gd name="connsiteY0" fmla="*/ 287609 h 289629"/>
                  <a:gd name="connsiteX1" fmla="*/ 162553 w 501833"/>
                  <a:gd name="connsiteY1" fmla="*/ 289629 h 289629"/>
                  <a:gd name="connsiteX2" fmla="*/ 402532 w 501833"/>
                  <a:gd name="connsiteY2" fmla="*/ 0 h 289629"/>
                  <a:gd name="connsiteX3" fmla="*/ 501833 w 501833"/>
                  <a:gd name="connsiteY3" fmla="*/ 0 h 289629"/>
                  <a:gd name="connsiteX0" fmla="*/ 0 w 430394"/>
                  <a:gd name="connsiteY0" fmla="*/ 287609 h 289629"/>
                  <a:gd name="connsiteX1" fmla="*/ 91114 w 430394"/>
                  <a:gd name="connsiteY1" fmla="*/ 289629 h 289629"/>
                  <a:gd name="connsiteX2" fmla="*/ 331093 w 430394"/>
                  <a:gd name="connsiteY2" fmla="*/ 0 h 289629"/>
                  <a:gd name="connsiteX3" fmla="*/ 430394 w 430394"/>
                  <a:gd name="connsiteY3" fmla="*/ 0 h 289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0394" h="289629">
                    <a:moveTo>
                      <a:pt x="0" y="287609"/>
                    </a:moveTo>
                    <a:lnTo>
                      <a:pt x="91114" y="289629"/>
                    </a:lnTo>
                    <a:lnTo>
                      <a:pt x="331093" y="0"/>
                    </a:lnTo>
                    <a:lnTo>
                      <a:pt x="430394" y="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5" name="Imagen 164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079218" y="874213"/>
              <a:ext cx="184626" cy="120781"/>
            </a:xfrm>
            <a:prstGeom prst="rect">
              <a:avLst/>
            </a:prstGeom>
          </p:spPr>
        </p:pic>
        <p:pic>
          <p:nvPicPr>
            <p:cNvPr id="171" name="Imagen 170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1340280" y="1127110"/>
              <a:ext cx="157601" cy="161925"/>
            </a:xfrm>
            <a:prstGeom prst="rect">
              <a:avLst/>
            </a:prstGeom>
          </p:spPr>
        </p:pic>
      </p:grpSp>
      <p:grpSp>
        <p:nvGrpSpPr>
          <p:cNvPr id="189" name="Agrupar 188"/>
          <p:cNvGrpSpPr/>
          <p:nvPr/>
        </p:nvGrpSpPr>
        <p:grpSpPr>
          <a:xfrm>
            <a:off x="3857620" y="142852"/>
            <a:ext cx="428628" cy="428628"/>
            <a:chOff x="3857620" y="142852"/>
            <a:chExt cx="428628" cy="428628"/>
          </a:xfrm>
        </p:grpSpPr>
        <p:grpSp>
          <p:nvGrpSpPr>
            <p:cNvPr id="72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7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4" name="183 Conector recto"/>
              <p:cNvCxnSpPr>
                <a:stCxn id="73" idx="1"/>
                <a:endCxn id="7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184 Conector recto"/>
              <p:cNvCxnSpPr>
                <a:stCxn id="73" idx="0"/>
                <a:endCxn id="7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8" name="Imagen 167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72" name="Imagen 171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90" name="Agrupar 189"/>
          <p:cNvGrpSpPr/>
          <p:nvPr/>
        </p:nvGrpSpPr>
        <p:grpSpPr>
          <a:xfrm>
            <a:off x="285720" y="857232"/>
            <a:ext cx="428628" cy="428628"/>
            <a:chOff x="285720" y="857232"/>
            <a:chExt cx="428628" cy="428628"/>
          </a:xfrm>
        </p:grpSpPr>
        <p:sp>
          <p:nvSpPr>
            <p:cNvPr id="7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7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3" name="Imagen 172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4" name="Imagen 173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93" name="Agrupar 192"/>
          <p:cNvGrpSpPr/>
          <p:nvPr/>
        </p:nvGrpSpPr>
        <p:grpSpPr>
          <a:xfrm>
            <a:off x="1784151" y="857232"/>
            <a:ext cx="430395" cy="428628"/>
            <a:chOff x="1784151" y="857232"/>
            <a:chExt cx="430395" cy="428628"/>
          </a:xfrm>
        </p:grpSpPr>
        <p:grpSp>
          <p:nvGrpSpPr>
            <p:cNvPr id="90" name="199 Grupo"/>
            <p:cNvGrpSpPr/>
            <p:nvPr/>
          </p:nvGrpSpPr>
          <p:grpSpPr>
            <a:xfrm>
              <a:off x="1784151" y="857232"/>
              <a:ext cx="430395" cy="428628"/>
              <a:chOff x="1784151" y="857232"/>
              <a:chExt cx="430395" cy="428628"/>
            </a:xfrm>
          </p:grpSpPr>
          <p:grpSp>
            <p:nvGrpSpPr>
              <p:cNvPr id="91" name="183 Grupo"/>
              <p:cNvGrpSpPr/>
              <p:nvPr/>
            </p:nvGrpSpPr>
            <p:grpSpPr>
              <a:xfrm>
                <a:off x="1784151" y="857232"/>
                <a:ext cx="430395" cy="428628"/>
                <a:chOff x="1784151" y="857232"/>
                <a:chExt cx="430395" cy="428628"/>
              </a:xfrm>
            </p:grpSpPr>
            <p:sp>
              <p:nvSpPr>
                <p:cNvPr id="93" name="202 Rectángulo"/>
                <p:cNvSpPr/>
                <p:nvPr/>
              </p:nvSpPr>
              <p:spPr>
                <a:xfrm>
                  <a:off x="1784151" y="857232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94" name="203 Conector recto"/>
                <p:cNvCxnSpPr/>
                <p:nvPr/>
              </p:nvCxnSpPr>
              <p:spPr>
                <a:xfrm rot="10800000" flipH="1">
                  <a:off x="1784151" y="1214421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204 Forma libre"/>
                <p:cNvSpPr/>
                <p:nvPr/>
              </p:nvSpPr>
              <p:spPr>
                <a:xfrm>
                  <a:off x="1784152" y="926813"/>
                  <a:ext cx="430394" cy="289629"/>
                </a:xfrm>
                <a:custGeom>
                  <a:avLst/>
                  <a:gdLst>
                    <a:gd name="connsiteX0" fmla="*/ 0 w 430306"/>
                    <a:gd name="connsiteY0" fmla="*/ 285491 h 289629"/>
                    <a:gd name="connsiteX1" fmla="*/ 91026 w 430306"/>
                    <a:gd name="connsiteY1" fmla="*/ 289629 h 289629"/>
                    <a:gd name="connsiteX2" fmla="*/ 331005 w 430306"/>
                    <a:gd name="connsiteY2" fmla="*/ 0 h 289629"/>
                    <a:gd name="connsiteX3" fmla="*/ 430306 w 430306"/>
                    <a:gd name="connsiteY3" fmla="*/ 0 h 289629"/>
                    <a:gd name="connsiteX0" fmla="*/ 0 w 501833"/>
                    <a:gd name="connsiteY0" fmla="*/ 287609 h 289629"/>
                    <a:gd name="connsiteX1" fmla="*/ 162553 w 501833"/>
                    <a:gd name="connsiteY1" fmla="*/ 289629 h 289629"/>
                    <a:gd name="connsiteX2" fmla="*/ 402532 w 501833"/>
                    <a:gd name="connsiteY2" fmla="*/ 0 h 289629"/>
                    <a:gd name="connsiteX3" fmla="*/ 501833 w 501833"/>
                    <a:gd name="connsiteY3" fmla="*/ 0 h 289629"/>
                    <a:gd name="connsiteX0" fmla="*/ 0 w 430394"/>
                    <a:gd name="connsiteY0" fmla="*/ 287609 h 289629"/>
                    <a:gd name="connsiteX1" fmla="*/ 91114 w 430394"/>
                    <a:gd name="connsiteY1" fmla="*/ 289629 h 289629"/>
                    <a:gd name="connsiteX2" fmla="*/ 331093 w 430394"/>
                    <a:gd name="connsiteY2" fmla="*/ 0 h 289629"/>
                    <a:gd name="connsiteX3" fmla="*/ 430394 w 430394"/>
                    <a:gd name="connsiteY3" fmla="*/ 0 h 289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0394" h="289629">
                      <a:moveTo>
                        <a:pt x="0" y="287609"/>
                      </a:moveTo>
                      <a:lnTo>
                        <a:pt x="91114" y="289629"/>
                      </a:lnTo>
                      <a:lnTo>
                        <a:pt x="331093" y="0"/>
                      </a:lnTo>
                      <a:lnTo>
                        <a:pt x="430394" y="0"/>
                      </a:ln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92" name="201 Conector recto"/>
              <p:cNvCxnSpPr/>
              <p:nvPr/>
            </p:nvCxnSpPr>
            <p:spPr>
              <a:xfrm rot="16200000" flipH="1">
                <a:off x="1785917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1798029" y="874035"/>
              <a:ext cx="184626" cy="120781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066874" y="1055704"/>
              <a:ext cx="125442" cy="149233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3214678" y="857232"/>
            <a:ext cx="428628" cy="428628"/>
            <a:chOff x="3214678" y="857232"/>
            <a:chExt cx="428628" cy="428628"/>
          </a:xfrm>
        </p:grpSpPr>
        <p:grpSp>
          <p:nvGrpSpPr>
            <p:cNvPr id="96" name="205 Grupo"/>
            <p:cNvGrpSpPr/>
            <p:nvPr/>
          </p:nvGrpSpPr>
          <p:grpSpPr>
            <a:xfrm>
              <a:off x="3214678" y="857232"/>
              <a:ext cx="428628" cy="428628"/>
              <a:chOff x="3286116" y="857232"/>
              <a:chExt cx="428628" cy="428628"/>
            </a:xfrm>
          </p:grpSpPr>
          <p:sp>
            <p:nvSpPr>
              <p:cNvPr id="97" name="206 Rectángulo"/>
              <p:cNvSpPr/>
              <p:nvPr/>
            </p:nvSpPr>
            <p:spPr>
              <a:xfrm>
                <a:off x="3286116" y="85723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8" name="207 Conector recto"/>
              <p:cNvCxnSpPr/>
              <p:nvPr/>
            </p:nvCxnSpPr>
            <p:spPr>
              <a:xfrm rot="10800000" flipH="1">
                <a:off x="3286116" y="1214422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208 Conector recto"/>
              <p:cNvCxnSpPr>
                <a:stCxn id="97" idx="0"/>
                <a:endCxn id="97" idx="2"/>
              </p:cNvCxnSpPr>
              <p:nvPr/>
            </p:nvCxnSpPr>
            <p:spPr>
              <a:xfrm rot="16200000" flipH="1">
                <a:off x="3286116" y="107154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209 Conector recto"/>
              <p:cNvCxnSpPr/>
              <p:nvPr/>
            </p:nvCxnSpPr>
            <p:spPr>
              <a:xfrm rot="5400000" flipH="1" flipV="1">
                <a:off x="3464711" y="964389"/>
                <a:ext cx="285752" cy="2143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210 Conector recto"/>
              <p:cNvCxnSpPr/>
              <p:nvPr/>
            </p:nvCxnSpPr>
            <p:spPr>
              <a:xfrm rot="10800000">
                <a:off x="3286116" y="1214422"/>
                <a:ext cx="2143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8" name="Imagen 177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3222422" y="1047706"/>
              <a:ext cx="125442" cy="149233"/>
            </a:xfrm>
            <a:prstGeom prst="rect">
              <a:avLst/>
            </a:prstGeom>
          </p:spPr>
        </p:pic>
      </p:grpSp>
      <p:grpSp>
        <p:nvGrpSpPr>
          <p:cNvPr id="187" name="Agrupar 186"/>
          <p:cNvGrpSpPr/>
          <p:nvPr/>
        </p:nvGrpSpPr>
        <p:grpSpPr>
          <a:xfrm>
            <a:off x="2500298" y="142852"/>
            <a:ext cx="428628" cy="428628"/>
            <a:chOff x="2500298" y="142852"/>
            <a:chExt cx="428628" cy="428628"/>
          </a:xfrm>
        </p:grpSpPr>
        <p:grpSp>
          <p:nvGrpSpPr>
            <p:cNvPr id="62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Imagen 165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179" name="Imagen 178"/>
            <p:cNvPicPr>
              <a:picLocks noChangeAspect="1"/>
            </p:cNvPicPr>
            <p:nvPr/>
          </p:nvPicPr>
          <p:blipFill rotWithShape="1">
            <a:blip r:embed="rId15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grpSp>
        <p:nvGrpSpPr>
          <p:cNvPr id="188" name="Agrupar 187"/>
          <p:cNvGrpSpPr/>
          <p:nvPr/>
        </p:nvGrpSpPr>
        <p:grpSpPr>
          <a:xfrm>
            <a:off x="3214678" y="142852"/>
            <a:ext cx="428628" cy="428628"/>
            <a:chOff x="3214678" y="142852"/>
            <a:chExt cx="428628" cy="428628"/>
          </a:xfrm>
        </p:grpSpPr>
        <p:grpSp>
          <p:nvGrpSpPr>
            <p:cNvPr id="6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9" name="168 Conector recto"/>
              <p:cNvCxnSpPr>
                <a:stCxn id="68" idx="1"/>
                <a:endCxn id="6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169 Conector recto"/>
              <p:cNvCxnSpPr>
                <a:stCxn id="68" idx="0"/>
                <a:endCxn id="6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7" name="Imagen 166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0" name="Imagen 179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1" name="Conector recto de flecha 180"/>
          <p:cNvCxnSpPr/>
          <p:nvPr/>
        </p:nvCxnSpPr>
        <p:spPr>
          <a:xfrm>
            <a:off x="2812996" y="24208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2" name="Agrupar 181"/>
          <p:cNvGrpSpPr/>
          <p:nvPr/>
        </p:nvGrpSpPr>
        <p:grpSpPr>
          <a:xfrm>
            <a:off x="251520" y="2852936"/>
            <a:ext cx="72008" cy="512440"/>
            <a:chOff x="3491880" y="2844552"/>
            <a:chExt cx="72008" cy="512440"/>
          </a:xfrm>
        </p:grpSpPr>
        <p:sp>
          <p:nvSpPr>
            <p:cNvPr id="183" name="Elipse 18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Elipse 18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18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6" name="Agrupar 195"/>
          <p:cNvGrpSpPr/>
          <p:nvPr/>
        </p:nvGrpSpPr>
        <p:grpSpPr>
          <a:xfrm>
            <a:off x="285720" y="1500174"/>
            <a:ext cx="428628" cy="428628"/>
            <a:chOff x="285720" y="1500174"/>
            <a:chExt cx="428628" cy="428628"/>
          </a:xfrm>
        </p:grpSpPr>
        <p:grpSp>
          <p:nvGrpSpPr>
            <p:cNvPr id="105" name="214 Grupo"/>
            <p:cNvGrpSpPr/>
            <p:nvPr/>
          </p:nvGrpSpPr>
          <p:grpSpPr>
            <a:xfrm>
              <a:off x="285720" y="1500174"/>
              <a:ext cx="428628" cy="428628"/>
              <a:chOff x="500034" y="1643050"/>
              <a:chExt cx="428628" cy="428628"/>
            </a:xfrm>
          </p:grpSpPr>
          <p:sp>
            <p:nvSpPr>
              <p:cNvPr id="106" name="215 Rectángulo"/>
              <p:cNvSpPr/>
              <p:nvPr/>
            </p:nvSpPr>
            <p:spPr>
              <a:xfrm>
                <a:off x="500034" y="164305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7" name="216 Conector recto"/>
              <p:cNvCxnSpPr>
                <a:stCxn id="106" idx="1"/>
                <a:endCxn id="106" idx="3"/>
              </p:cNvCxnSpPr>
              <p:nvPr/>
            </p:nvCxnSpPr>
            <p:spPr>
              <a:xfrm rot="108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217 Conector recto"/>
              <p:cNvCxnSpPr>
                <a:stCxn id="106" idx="0"/>
                <a:endCxn id="106" idx="2"/>
              </p:cNvCxnSpPr>
              <p:nvPr/>
            </p:nvCxnSpPr>
            <p:spPr>
              <a:xfrm rot="16200000" flipH="1">
                <a:off x="500034" y="185736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218 Forma libre"/>
              <p:cNvSpPr/>
              <p:nvPr/>
            </p:nvSpPr>
            <p:spPr>
              <a:xfrm>
                <a:off x="500063" y="1714500"/>
                <a:ext cx="426243" cy="285750"/>
              </a:xfrm>
              <a:custGeom>
                <a:avLst/>
                <a:gdLst>
                  <a:gd name="connsiteX0" fmla="*/ 426243 w 426243"/>
                  <a:gd name="connsiteY0" fmla="*/ 0 h 285750"/>
                  <a:gd name="connsiteX1" fmla="*/ 238125 w 426243"/>
                  <a:gd name="connsiteY1" fmla="*/ 0 h 285750"/>
                  <a:gd name="connsiteX2" fmla="*/ 240506 w 426243"/>
                  <a:gd name="connsiteY2" fmla="*/ 142875 h 285750"/>
                  <a:gd name="connsiteX3" fmla="*/ 188118 w 426243"/>
                  <a:gd name="connsiteY3" fmla="*/ 142875 h 285750"/>
                  <a:gd name="connsiteX4" fmla="*/ 188118 w 426243"/>
                  <a:gd name="connsiteY4" fmla="*/ 285750 h 285750"/>
                  <a:gd name="connsiteX5" fmla="*/ 0 w 426243"/>
                  <a:gd name="connsiteY5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243" h="285750">
                    <a:moveTo>
                      <a:pt x="426243" y="0"/>
                    </a:moveTo>
                    <a:lnTo>
                      <a:pt x="238125" y="0"/>
                    </a:lnTo>
                    <a:cubicBezTo>
                      <a:pt x="238919" y="47625"/>
                      <a:pt x="239712" y="95250"/>
                      <a:pt x="240506" y="142875"/>
                    </a:cubicBezTo>
                    <a:lnTo>
                      <a:pt x="188118" y="142875"/>
                    </a:lnTo>
                    <a:lnTo>
                      <a:pt x="188118" y="285750"/>
                    </a:lnTo>
                    <a:lnTo>
                      <a:pt x="0" y="285750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9" name="Imagen 168"/>
            <p:cNvPicPr>
              <a:picLocks noChangeAspect="1"/>
            </p:cNvPicPr>
            <p:nvPr/>
          </p:nvPicPr>
          <p:blipFill rotWithShape="1">
            <a:blip r:embed="rId13"/>
            <a:srcRect l="24076" t="36044" r="24004" b="22607"/>
            <a:stretch/>
          </p:blipFill>
          <p:spPr>
            <a:xfrm>
              <a:off x="294788" y="1513953"/>
              <a:ext cx="184626" cy="120781"/>
            </a:xfrm>
            <a:prstGeom prst="rect">
              <a:avLst/>
            </a:prstGeom>
          </p:spPr>
        </p:pic>
        <p:pic>
          <p:nvPicPr>
            <p:cNvPr id="195" name="Imagen 194"/>
            <p:cNvPicPr>
              <a:picLocks noChangeAspect="1"/>
            </p:cNvPicPr>
            <p:nvPr/>
          </p:nvPicPr>
          <p:blipFill rotWithShape="1">
            <a:blip r:embed="rId14"/>
            <a:srcRect l="24216" t="25738" r="28054" b="18827"/>
            <a:stretch/>
          </p:blipFill>
          <p:spPr>
            <a:xfrm>
              <a:off x="547440" y="1757040"/>
              <a:ext cx="157601" cy="161925"/>
            </a:xfrm>
            <a:prstGeom prst="rect">
              <a:avLst/>
            </a:prstGeom>
          </p:spPr>
        </p:pic>
      </p:grpSp>
      <p:grpSp>
        <p:nvGrpSpPr>
          <p:cNvPr id="191" name="Agrupar 190"/>
          <p:cNvGrpSpPr/>
          <p:nvPr/>
        </p:nvGrpSpPr>
        <p:grpSpPr>
          <a:xfrm>
            <a:off x="2915816" y="3284984"/>
            <a:ext cx="72008" cy="368424"/>
            <a:chOff x="2915816" y="3284984"/>
            <a:chExt cx="72008" cy="368424"/>
          </a:xfrm>
        </p:grpSpPr>
        <p:sp>
          <p:nvSpPr>
            <p:cNvPr id="197" name="Elipse 196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8" name="Elipse 197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Elipse 198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5" name="CuadroTexto 144"/>
          <p:cNvSpPr txBox="1"/>
          <p:nvPr/>
        </p:nvSpPr>
        <p:spPr>
          <a:xfrm>
            <a:off x="827584" y="2852936"/>
            <a:ext cx="48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i="1" dirty="0">
                <a:latin typeface="Times New Roman"/>
                <a:cs typeface="Times New Roman"/>
              </a:rPr>
              <a:t>g</a:t>
            </a:r>
          </a:p>
        </p:txBody>
      </p:sp>
      <p:grpSp>
        <p:nvGrpSpPr>
          <p:cNvPr id="153" name="Agrupar 152"/>
          <p:cNvGrpSpPr/>
          <p:nvPr/>
        </p:nvGrpSpPr>
        <p:grpSpPr>
          <a:xfrm>
            <a:off x="1835696" y="2424308"/>
            <a:ext cx="428628" cy="428628"/>
            <a:chOff x="1835696" y="2424308"/>
            <a:chExt cx="428628" cy="428628"/>
          </a:xfrm>
        </p:grpSpPr>
        <p:sp>
          <p:nvSpPr>
            <p:cNvPr id="201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16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209" name="Conector recto 208"/>
          <p:cNvCxnSpPr/>
          <p:nvPr/>
        </p:nvCxnSpPr>
        <p:spPr>
          <a:xfrm>
            <a:off x="1227334" y="5472372"/>
            <a:ext cx="1" cy="21602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1326901" y="5428939"/>
            <a:ext cx="0" cy="263649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4" name="Agrupar 233"/>
          <p:cNvGrpSpPr/>
          <p:nvPr/>
        </p:nvGrpSpPr>
        <p:grpSpPr>
          <a:xfrm>
            <a:off x="438120" y="5304628"/>
            <a:ext cx="428628" cy="428628"/>
            <a:chOff x="438120" y="5304628"/>
            <a:chExt cx="428628" cy="428628"/>
          </a:xfrm>
        </p:grpSpPr>
        <p:sp>
          <p:nvSpPr>
            <p:cNvPr id="202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4" name="Conector recto 153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81F81B5C-2FB9-6F42-8266-A4BD4D69DE0E}"/>
              </a:ext>
            </a:extLst>
          </p:cNvPr>
          <p:cNvGrpSpPr/>
          <p:nvPr/>
        </p:nvGrpSpPr>
        <p:grpSpPr>
          <a:xfrm>
            <a:off x="6308408" y="2643654"/>
            <a:ext cx="428628" cy="428628"/>
            <a:chOff x="6308408" y="2643654"/>
            <a:chExt cx="428628" cy="428628"/>
          </a:xfrm>
        </p:grpSpPr>
        <p:sp>
          <p:nvSpPr>
            <p:cNvPr id="208" name="137 Rectángulo">
              <a:extLst>
                <a:ext uri="{FF2B5EF4-FFF2-40B4-BE49-F238E27FC236}">
                  <a16:creationId xmlns:a16="http://schemas.microsoft.com/office/drawing/2014/main" id="{BC7D2B01-E3D9-734C-9240-0CEF2C5DE86F}"/>
                </a:ext>
              </a:extLst>
            </p:cNvPr>
            <p:cNvSpPr/>
            <p:nvPr/>
          </p:nvSpPr>
          <p:spPr>
            <a:xfrm>
              <a:off x="6308408" y="264365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44" name="Imagen 143">
              <a:extLst>
                <a:ext uri="{FF2B5EF4-FFF2-40B4-BE49-F238E27FC236}">
                  <a16:creationId xmlns:a16="http://schemas.microsoft.com/office/drawing/2014/main" id="{44F6447E-80D5-8540-BE12-3B7A53541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373052" y="2663445"/>
              <a:ext cx="299340" cy="378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84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834158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566481" y="1845235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Agrupar 45"/>
          <p:cNvGrpSpPr/>
          <p:nvPr/>
        </p:nvGrpSpPr>
        <p:grpSpPr>
          <a:xfrm>
            <a:off x="3131840" y="1632220"/>
            <a:ext cx="428628" cy="428628"/>
            <a:chOff x="3857620" y="142852"/>
            <a:chExt cx="428628" cy="428628"/>
          </a:xfrm>
        </p:grpSpPr>
        <p:grpSp>
          <p:nvGrpSpPr>
            <p:cNvPr id="4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1" name="183 Conector recto"/>
              <p:cNvCxnSpPr>
                <a:stCxn id="50" idx="1"/>
                <a:endCxn id="5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184 Conector recto"/>
              <p:cNvCxnSpPr>
                <a:stCxn id="50" idx="0"/>
                <a:endCxn id="5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9" name="Imagen 4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55" name="Agrupar 54"/>
          <p:cNvGrpSpPr/>
          <p:nvPr/>
        </p:nvGrpSpPr>
        <p:grpSpPr>
          <a:xfrm>
            <a:off x="4503412" y="1556792"/>
            <a:ext cx="428628" cy="428628"/>
            <a:chOff x="3857620" y="142852"/>
            <a:chExt cx="428628" cy="428628"/>
          </a:xfrm>
        </p:grpSpPr>
        <p:grpSp>
          <p:nvGrpSpPr>
            <p:cNvPr id="5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5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0" name="183 Conector recto"/>
              <p:cNvCxnSpPr>
                <a:stCxn id="59" idx="1"/>
                <a:endCxn id="5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184 Conector recto"/>
              <p:cNvCxnSpPr>
                <a:stCxn id="59" idx="0"/>
                <a:endCxn id="5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57" name="Imagen 5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58" name="Imagen 5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63" name="CuadroTexto 62"/>
          <p:cNvSpPr txBox="1"/>
          <p:nvPr/>
        </p:nvSpPr>
        <p:spPr>
          <a:xfrm>
            <a:off x="5076056" y="1619508"/>
            <a:ext cx="138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</a:t>
            </a:r>
            <a:r>
              <a:rPr lang="es-ES" dirty="0" err="1">
                <a:latin typeface="Times New Roman"/>
                <a:cs typeface="Times New Roman"/>
              </a:rPr>
              <a:t>tanh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</a:t>
            </a:r>
          </a:p>
        </p:txBody>
      </p:sp>
      <p:grpSp>
        <p:nvGrpSpPr>
          <p:cNvPr id="64" name="Agrupar 63"/>
          <p:cNvGrpSpPr/>
          <p:nvPr/>
        </p:nvGrpSpPr>
        <p:grpSpPr>
          <a:xfrm>
            <a:off x="4499992" y="2208284"/>
            <a:ext cx="428628" cy="428628"/>
            <a:chOff x="285720" y="857232"/>
            <a:chExt cx="428628" cy="428628"/>
          </a:xfrm>
        </p:grpSpPr>
        <p:sp>
          <p:nvSpPr>
            <p:cNvPr id="6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9" name="Imagen 6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0" name="Imagen 6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71" name="CuadroTexto 70"/>
          <p:cNvSpPr txBox="1"/>
          <p:nvPr/>
        </p:nvSpPr>
        <p:spPr>
          <a:xfrm>
            <a:off x="5032800" y="2204864"/>
            <a:ext cx="198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latin typeface="Times New Roman"/>
                <a:cs typeface="Times New Roman"/>
              </a:rPr>
              <a:t>σ</a:t>
            </a:r>
            <a:r>
              <a:rPr lang="es-ES" dirty="0">
                <a:latin typeface="Times New Roman"/>
                <a:cs typeface="Times New Roman"/>
              </a:rPr>
              <a:t>(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)=[1+exp(-</a:t>
            </a:r>
            <a:r>
              <a:rPr lang="es-ES" i="1" dirty="0">
                <a:latin typeface="Times New Roman"/>
                <a:cs typeface="Times New Roman"/>
              </a:rPr>
              <a:t>u</a:t>
            </a:r>
            <a:r>
              <a:rPr lang="es-ES" dirty="0">
                <a:latin typeface="Times New Roman"/>
                <a:cs typeface="Times New Roman"/>
              </a:rPr>
              <a:t>)]</a:t>
            </a:r>
            <a:r>
              <a:rPr lang="es-ES" baseline="30000" dirty="0">
                <a:latin typeface="Times New Roman"/>
                <a:cs typeface="Times New Roma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4757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1977749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24766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24766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24766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07504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381956" y="1848416"/>
            <a:ext cx="595793" cy="10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370293" y="1426246"/>
            <a:ext cx="607456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370293" y="1990789"/>
            <a:ext cx="607456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39014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39014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39014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409797" y="1848416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07504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07504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195370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196172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196172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23528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743998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755576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755576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3273893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>
            <a:off x="3057869" y="1847742"/>
            <a:ext cx="262903" cy="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2625821" y="1633062"/>
            <a:ext cx="428628" cy="428628"/>
            <a:chOff x="3857620" y="142852"/>
            <a:chExt cx="428628" cy="428628"/>
          </a:xfrm>
        </p:grpSpPr>
        <p:grpSp>
          <p:nvGrpSpPr>
            <p:cNvPr id="46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9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0" name="183 Conector recto"/>
              <p:cNvCxnSpPr>
                <a:stCxn id="49" idx="1"/>
                <a:endCxn id="49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184 Conector recto"/>
              <p:cNvCxnSpPr>
                <a:stCxn id="49" idx="0"/>
                <a:endCxn id="49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7" name="Imagen 46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sp>
        <p:nvSpPr>
          <p:cNvPr id="53" name="89 CuadroTexto"/>
          <p:cNvSpPr txBox="1"/>
          <p:nvPr/>
        </p:nvSpPr>
        <p:spPr>
          <a:xfrm>
            <a:off x="3707904" y="105102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6 CuadroTexto"/>
          <p:cNvSpPr txBox="1"/>
          <p:nvPr/>
        </p:nvSpPr>
        <p:spPr>
          <a:xfrm>
            <a:off x="3707904" y="14737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117 CuadroTexto"/>
          <p:cNvSpPr txBox="1"/>
          <p:nvPr/>
        </p:nvSpPr>
        <p:spPr>
          <a:xfrm>
            <a:off x="3707904" y="233787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3795770" y="140878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>
          <a:xfrm>
            <a:off x="3796572" y="18374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3796572" y="270892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/>
          <p:cNvGrpSpPr/>
          <p:nvPr/>
        </p:nvGrpSpPr>
        <p:grpSpPr>
          <a:xfrm>
            <a:off x="3923928" y="1915122"/>
            <a:ext cx="72008" cy="512440"/>
            <a:chOff x="3491880" y="2844552"/>
            <a:chExt cx="72008" cy="512440"/>
          </a:xfrm>
        </p:grpSpPr>
        <p:sp>
          <p:nvSpPr>
            <p:cNvPr id="60" name="Elipse 59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60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Elipse 61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Elipse 62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7" name="116 CuadroTexto"/>
          <p:cNvSpPr txBox="1"/>
          <p:nvPr/>
        </p:nvSpPr>
        <p:spPr>
          <a:xfrm>
            <a:off x="4369216" y="10434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6 CuadroTexto"/>
          <p:cNvSpPr txBox="1"/>
          <p:nvPr/>
        </p:nvSpPr>
        <p:spPr>
          <a:xfrm>
            <a:off x="4369216" y="147549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107 Forma libre"/>
          <p:cNvSpPr/>
          <p:nvPr/>
        </p:nvSpPr>
        <p:spPr>
          <a:xfrm>
            <a:off x="4365728" y="1412776"/>
            <a:ext cx="723568" cy="424638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1" name="91 Conector recto de flecha"/>
          <p:cNvCxnSpPr/>
          <p:nvPr/>
        </p:nvCxnSpPr>
        <p:spPr>
          <a:xfrm>
            <a:off x="4365728" y="184482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108 Forma libre"/>
          <p:cNvSpPr/>
          <p:nvPr/>
        </p:nvSpPr>
        <p:spPr>
          <a:xfrm>
            <a:off x="4365728" y="1837414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4 Conector recto de flecha"/>
          <p:cNvCxnSpPr/>
          <p:nvPr/>
        </p:nvCxnSpPr>
        <p:spPr>
          <a:xfrm>
            <a:off x="5110504" y="1857902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4 Conector recto de flecha"/>
          <p:cNvCxnSpPr/>
          <p:nvPr/>
        </p:nvCxnSpPr>
        <p:spPr>
          <a:xfrm>
            <a:off x="5717048" y="1858770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16 CuadroTexto"/>
          <p:cNvSpPr txBox="1"/>
          <p:nvPr/>
        </p:nvSpPr>
        <p:spPr>
          <a:xfrm>
            <a:off x="6169416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116 CuadroTexto"/>
          <p:cNvSpPr txBox="1"/>
          <p:nvPr/>
        </p:nvSpPr>
        <p:spPr>
          <a:xfrm>
            <a:off x="4389749" y="234888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116 CuadroTexto"/>
          <p:cNvSpPr txBox="1"/>
          <p:nvPr/>
        </p:nvSpPr>
        <p:spPr>
          <a:xfrm>
            <a:off x="5095180" y="1485652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 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116 CuadroTexto"/>
          <p:cNvSpPr txBox="1"/>
          <p:nvPr/>
        </p:nvSpPr>
        <p:spPr>
          <a:xfrm>
            <a:off x="2553813" y="1259468"/>
            <a:ext cx="52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(.)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588224" y="10527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116 CuadroTexto"/>
          <p:cNvSpPr txBox="1"/>
          <p:nvPr/>
        </p:nvSpPr>
        <p:spPr>
          <a:xfrm>
            <a:off x="6588224" y="14754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117 CuadroTexto"/>
          <p:cNvSpPr txBox="1"/>
          <p:nvPr/>
        </p:nvSpPr>
        <p:spPr>
          <a:xfrm>
            <a:off x="6588224" y="233958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Conector recto de flecha 88"/>
          <p:cNvCxnSpPr/>
          <p:nvPr/>
        </p:nvCxnSpPr>
        <p:spPr>
          <a:xfrm>
            <a:off x="6676090" y="141049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/>
          <p:nvPr/>
        </p:nvCxnSpPr>
        <p:spPr>
          <a:xfrm>
            <a:off x="6676892" y="183912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/>
          <p:cNvCxnSpPr/>
          <p:nvPr/>
        </p:nvCxnSpPr>
        <p:spPr>
          <a:xfrm>
            <a:off x="6676892" y="271063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Agrupar 91"/>
          <p:cNvGrpSpPr/>
          <p:nvPr/>
        </p:nvGrpSpPr>
        <p:grpSpPr>
          <a:xfrm>
            <a:off x="6804248" y="1916832"/>
            <a:ext cx="72008" cy="512440"/>
            <a:chOff x="3491880" y="2844552"/>
            <a:chExt cx="72008" cy="512440"/>
          </a:xfrm>
        </p:grpSpPr>
        <p:sp>
          <p:nvSpPr>
            <p:cNvPr id="93" name="Elipse 9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Elipse 9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Elipse 9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Elipse 9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7" name="107 Forma libre"/>
          <p:cNvSpPr/>
          <p:nvPr/>
        </p:nvSpPr>
        <p:spPr>
          <a:xfrm>
            <a:off x="7257456" y="1420380"/>
            <a:ext cx="504056" cy="361695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79 Elipse"/>
          <p:cNvSpPr/>
          <p:nvPr/>
        </p:nvSpPr>
        <p:spPr>
          <a:xfrm>
            <a:off x="7740368" y="1765228"/>
            <a:ext cx="144000" cy="144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0" name="114 Conector recto de flecha"/>
          <p:cNvCxnSpPr/>
          <p:nvPr/>
        </p:nvCxnSpPr>
        <p:spPr>
          <a:xfrm>
            <a:off x="7246048" y="1837414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8 Forma libre"/>
          <p:cNvSpPr/>
          <p:nvPr/>
        </p:nvSpPr>
        <p:spPr>
          <a:xfrm>
            <a:off x="7246047" y="1902519"/>
            <a:ext cx="542861" cy="804691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2" name="114 Conector recto de flecha"/>
          <p:cNvCxnSpPr/>
          <p:nvPr/>
        </p:nvCxnSpPr>
        <p:spPr>
          <a:xfrm>
            <a:off x="7884368" y="183735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16 CuadroTexto"/>
          <p:cNvSpPr txBox="1"/>
          <p:nvPr/>
        </p:nvSpPr>
        <p:spPr>
          <a:xfrm>
            <a:off x="8114218" y="162442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116 CuadroTexto"/>
          <p:cNvSpPr txBox="1"/>
          <p:nvPr/>
        </p:nvSpPr>
        <p:spPr>
          <a:xfrm>
            <a:off x="7145192" y="103950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116 CuadroTexto"/>
          <p:cNvSpPr txBox="1"/>
          <p:nvPr/>
        </p:nvSpPr>
        <p:spPr>
          <a:xfrm>
            <a:off x="7145192" y="147155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116 CuadroTexto"/>
          <p:cNvSpPr txBox="1"/>
          <p:nvPr/>
        </p:nvSpPr>
        <p:spPr>
          <a:xfrm>
            <a:off x="7165725" y="234494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6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571999" y="1404064"/>
            <a:ext cx="4295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Redes con retroalimentación (recurrentes)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107504" y="2276872"/>
            <a:ext cx="18722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07504" y="1368425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</a:t>
            </a:r>
            <a:r>
              <a:rPr lang="es-ES" sz="1600" dirty="0" err="1"/>
              <a:t>monocapa</a:t>
            </a:r>
            <a:r>
              <a:rPr lang="es-ES" sz="1600" dirty="0"/>
              <a:t> de</a:t>
            </a:r>
          </a:p>
          <a:p>
            <a:pPr algn="ctr"/>
            <a:r>
              <a:rPr lang="es-ES" sz="1600" dirty="0"/>
              <a:t>Propagación</a:t>
            </a:r>
          </a:p>
          <a:p>
            <a:pPr algn="ctr"/>
            <a:r>
              <a:rPr lang="es-ES" sz="1600" dirty="0"/>
              <a:t>Hacia delante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123728" y="1395494"/>
            <a:ext cx="20815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Red multicapa de propagación</a:t>
            </a:r>
          </a:p>
          <a:p>
            <a:pPr algn="ctr"/>
            <a:r>
              <a:rPr lang="es-ES" sz="1600" dirty="0"/>
              <a:t>hacia delante </a:t>
            </a:r>
          </a:p>
        </p:txBody>
      </p:sp>
      <p:grpSp>
        <p:nvGrpSpPr>
          <p:cNvPr id="91" name="Agrupar 90"/>
          <p:cNvGrpSpPr/>
          <p:nvPr/>
        </p:nvGrpSpPr>
        <p:grpSpPr>
          <a:xfrm>
            <a:off x="2192466" y="2580102"/>
            <a:ext cx="2012804" cy="1208938"/>
            <a:chOff x="691952" y="2565729"/>
            <a:chExt cx="2012804" cy="1208938"/>
          </a:xfrm>
        </p:grpSpPr>
        <p:sp>
          <p:nvSpPr>
            <p:cNvPr id="75" name="4 Elipse"/>
            <p:cNvSpPr>
              <a:spLocks noChangeAspect="1"/>
            </p:cNvSpPr>
            <p:nvPr/>
          </p:nvSpPr>
          <p:spPr>
            <a:xfrm>
              <a:off x="1592263" y="30801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6" name="5 Elipse"/>
            <p:cNvSpPr/>
            <p:nvPr/>
          </p:nvSpPr>
          <p:spPr>
            <a:xfrm>
              <a:off x="1592263" y="25657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7" name="6 Elipse"/>
            <p:cNvSpPr>
              <a:spLocks noChangeAspect="1"/>
            </p:cNvSpPr>
            <p:nvPr/>
          </p:nvSpPr>
          <p:spPr>
            <a:xfrm>
              <a:off x="1592263" y="35946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8" name="7 Conector recto"/>
            <p:cNvCxnSpPr>
              <a:endCxn id="76" idx="2"/>
            </p:cNvCxnSpPr>
            <p:nvPr/>
          </p:nvCxnSpPr>
          <p:spPr>
            <a:xfrm flipV="1">
              <a:off x="1231900" y="26557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8 Conector recto"/>
            <p:cNvCxnSpPr>
              <a:endCxn id="77" idx="1"/>
            </p:cNvCxnSpPr>
            <p:nvPr/>
          </p:nvCxnSpPr>
          <p:spPr>
            <a:xfrm>
              <a:off x="1231900" y="28876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9 Conector recto"/>
            <p:cNvCxnSpPr>
              <a:endCxn id="76" idx="3"/>
            </p:cNvCxnSpPr>
            <p:nvPr/>
          </p:nvCxnSpPr>
          <p:spPr>
            <a:xfrm flipV="1">
              <a:off x="1231900" y="27193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0 Conector recto"/>
            <p:cNvCxnSpPr>
              <a:endCxn id="75" idx="3"/>
            </p:cNvCxnSpPr>
            <p:nvPr/>
          </p:nvCxnSpPr>
          <p:spPr>
            <a:xfrm flipV="1">
              <a:off x="1231900" y="32338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1 Conector recto"/>
            <p:cNvCxnSpPr>
              <a:endCxn id="77" idx="2"/>
            </p:cNvCxnSpPr>
            <p:nvPr/>
          </p:nvCxnSpPr>
          <p:spPr>
            <a:xfrm>
              <a:off x="1231900" y="34492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12 Elipse"/>
            <p:cNvSpPr>
              <a:spLocks noChangeAspect="1"/>
            </p:cNvSpPr>
            <p:nvPr/>
          </p:nvSpPr>
          <p:spPr>
            <a:xfrm>
              <a:off x="2060104" y="308133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4" name="13 Conector recto"/>
            <p:cNvCxnSpPr>
              <a:stCxn id="76" idx="6"/>
              <a:endCxn id="83" idx="1"/>
            </p:cNvCxnSpPr>
            <p:nvPr/>
          </p:nvCxnSpPr>
          <p:spPr>
            <a:xfrm>
              <a:off x="1772263" y="2655729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14 Conector recto"/>
            <p:cNvCxnSpPr>
              <a:stCxn id="75" idx="6"/>
              <a:endCxn id="83" idx="2"/>
            </p:cNvCxnSpPr>
            <p:nvPr/>
          </p:nvCxnSpPr>
          <p:spPr>
            <a:xfrm>
              <a:off x="1772263" y="3170198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15 Conector recto"/>
            <p:cNvCxnSpPr>
              <a:stCxn id="77" idx="6"/>
              <a:endCxn id="83" idx="3"/>
            </p:cNvCxnSpPr>
            <p:nvPr/>
          </p:nvCxnSpPr>
          <p:spPr>
            <a:xfrm flipV="1">
              <a:off x="1775173" y="3234974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16 Conector recto de flecha"/>
            <p:cNvCxnSpPr>
              <a:endCxn id="75" idx="1"/>
            </p:cNvCxnSpPr>
            <p:nvPr/>
          </p:nvCxnSpPr>
          <p:spPr>
            <a:xfrm>
              <a:off x="1231900" y="28876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17 Conector recto de flecha"/>
            <p:cNvCxnSpPr/>
            <p:nvPr/>
          </p:nvCxnSpPr>
          <p:spPr>
            <a:xfrm>
              <a:off x="691952" y="28876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18 Conector recto de flecha"/>
            <p:cNvCxnSpPr/>
            <p:nvPr/>
          </p:nvCxnSpPr>
          <p:spPr>
            <a:xfrm>
              <a:off x="691952" y="34484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19 Conector recto de flecha"/>
            <p:cNvCxnSpPr/>
            <p:nvPr/>
          </p:nvCxnSpPr>
          <p:spPr>
            <a:xfrm>
              <a:off x="2276128" y="3176588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Agrupar 93"/>
          <p:cNvGrpSpPr/>
          <p:nvPr/>
        </p:nvGrpSpPr>
        <p:grpSpPr>
          <a:xfrm>
            <a:off x="251520" y="2563729"/>
            <a:ext cx="1558653" cy="1208938"/>
            <a:chOff x="539552" y="2413329"/>
            <a:chExt cx="1558653" cy="1208938"/>
          </a:xfrm>
        </p:grpSpPr>
        <p:sp>
          <p:nvSpPr>
            <p:cNvPr id="16" name="4 Elipse"/>
            <p:cNvSpPr>
              <a:spLocks noChangeAspect="1"/>
            </p:cNvSpPr>
            <p:nvPr/>
          </p:nvSpPr>
          <p:spPr>
            <a:xfrm>
              <a:off x="1439863" y="292779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5 Elipse"/>
            <p:cNvSpPr/>
            <p:nvPr/>
          </p:nvSpPr>
          <p:spPr>
            <a:xfrm>
              <a:off x="1439863" y="241332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6 Elipse"/>
            <p:cNvSpPr>
              <a:spLocks noChangeAspect="1"/>
            </p:cNvSpPr>
            <p:nvPr/>
          </p:nvSpPr>
          <p:spPr>
            <a:xfrm>
              <a:off x="1439863" y="3442267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9" name="7 Conector recto"/>
            <p:cNvCxnSpPr>
              <a:endCxn id="17" idx="2"/>
            </p:cNvCxnSpPr>
            <p:nvPr/>
          </p:nvCxnSpPr>
          <p:spPr>
            <a:xfrm flipV="1">
              <a:off x="1079500" y="2503329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8 Conector recto"/>
            <p:cNvCxnSpPr>
              <a:endCxn id="18" idx="1"/>
            </p:cNvCxnSpPr>
            <p:nvPr/>
          </p:nvCxnSpPr>
          <p:spPr>
            <a:xfrm>
              <a:off x="1079500" y="2735263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9 Conector recto"/>
            <p:cNvCxnSpPr>
              <a:endCxn id="17" idx="3"/>
            </p:cNvCxnSpPr>
            <p:nvPr/>
          </p:nvCxnSpPr>
          <p:spPr>
            <a:xfrm flipV="1">
              <a:off x="1079500" y="2566969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10 Conector recto"/>
            <p:cNvCxnSpPr>
              <a:endCxn id="16" idx="3"/>
            </p:cNvCxnSpPr>
            <p:nvPr/>
          </p:nvCxnSpPr>
          <p:spPr>
            <a:xfrm flipV="1">
              <a:off x="1079500" y="3081438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 Conector recto"/>
            <p:cNvCxnSpPr>
              <a:endCxn id="18" idx="2"/>
            </p:cNvCxnSpPr>
            <p:nvPr/>
          </p:nvCxnSpPr>
          <p:spPr>
            <a:xfrm>
              <a:off x="1079500" y="3296888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16 Conector recto de flecha"/>
            <p:cNvCxnSpPr>
              <a:endCxn id="16" idx="1"/>
            </p:cNvCxnSpPr>
            <p:nvPr/>
          </p:nvCxnSpPr>
          <p:spPr>
            <a:xfrm>
              <a:off x="1079500" y="2735263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7 Conector recto de flecha"/>
            <p:cNvCxnSpPr/>
            <p:nvPr/>
          </p:nvCxnSpPr>
          <p:spPr>
            <a:xfrm>
              <a:off x="539552" y="273526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8 Conector recto de flecha"/>
            <p:cNvCxnSpPr/>
            <p:nvPr/>
          </p:nvCxnSpPr>
          <p:spPr>
            <a:xfrm>
              <a:off x="539552" y="329609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19 Conector recto de flecha"/>
            <p:cNvCxnSpPr/>
            <p:nvPr/>
          </p:nvCxnSpPr>
          <p:spPr>
            <a:xfrm>
              <a:off x="1663127" y="2501741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19 Conector recto de flecha"/>
            <p:cNvCxnSpPr/>
            <p:nvPr/>
          </p:nvCxnSpPr>
          <p:spPr>
            <a:xfrm>
              <a:off x="1665732" y="302085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19 Conector recto de flecha"/>
            <p:cNvCxnSpPr/>
            <p:nvPr/>
          </p:nvCxnSpPr>
          <p:spPr>
            <a:xfrm>
              <a:off x="1669577" y="3528933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Conector recto 97"/>
          <p:cNvCxnSpPr/>
          <p:nvPr/>
        </p:nvCxnSpPr>
        <p:spPr>
          <a:xfrm flipV="1">
            <a:off x="2183460" y="2276872"/>
            <a:ext cx="2021809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Agrupar 126"/>
          <p:cNvGrpSpPr/>
          <p:nvPr/>
        </p:nvGrpSpPr>
        <p:grpSpPr>
          <a:xfrm>
            <a:off x="4572000" y="2396450"/>
            <a:ext cx="2012804" cy="1400568"/>
            <a:chOff x="5292080" y="2396450"/>
            <a:chExt cx="2012804" cy="1400568"/>
          </a:xfrm>
        </p:grpSpPr>
        <p:sp>
          <p:nvSpPr>
            <p:cNvPr id="100" name="4 Elipse"/>
            <p:cNvSpPr>
              <a:spLocks noChangeAspect="1"/>
            </p:cNvSpPr>
            <p:nvPr/>
          </p:nvSpPr>
          <p:spPr>
            <a:xfrm>
              <a:off x="6192391" y="310254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5 Elipse"/>
            <p:cNvSpPr/>
            <p:nvPr/>
          </p:nvSpPr>
          <p:spPr>
            <a:xfrm>
              <a:off x="6192391" y="258808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6 Elipse"/>
            <p:cNvSpPr>
              <a:spLocks noChangeAspect="1"/>
            </p:cNvSpPr>
            <p:nvPr/>
          </p:nvSpPr>
          <p:spPr>
            <a:xfrm>
              <a:off x="6192391" y="3617018"/>
              <a:ext cx="18291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3" name="7 Conector recto"/>
            <p:cNvCxnSpPr>
              <a:endCxn id="101" idx="2"/>
            </p:cNvCxnSpPr>
            <p:nvPr/>
          </p:nvCxnSpPr>
          <p:spPr>
            <a:xfrm flipV="1">
              <a:off x="5832028" y="2678080"/>
              <a:ext cx="360363" cy="23193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8 Conector recto"/>
            <p:cNvCxnSpPr>
              <a:endCxn id="102" idx="1"/>
            </p:cNvCxnSpPr>
            <p:nvPr/>
          </p:nvCxnSpPr>
          <p:spPr>
            <a:xfrm>
              <a:off x="5832028" y="2910014"/>
              <a:ext cx="387150" cy="733364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9 Conector recto"/>
            <p:cNvCxnSpPr>
              <a:endCxn id="101" idx="3"/>
            </p:cNvCxnSpPr>
            <p:nvPr/>
          </p:nvCxnSpPr>
          <p:spPr>
            <a:xfrm flipV="1">
              <a:off x="5832028" y="2741720"/>
              <a:ext cx="386723" cy="72991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 Conector recto"/>
            <p:cNvCxnSpPr>
              <a:endCxn id="100" idx="3"/>
            </p:cNvCxnSpPr>
            <p:nvPr/>
          </p:nvCxnSpPr>
          <p:spPr>
            <a:xfrm flipV="1">
              <a:off x="5832028" y="3256189"/>
              <a:ext cx="386723" cy="21545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1 Conector recto"/>
            <p:cNvCxnSpPr>
              <a:endCxn id="102" idx="2"/>
            </p:cNvCxnSpPr>
            <p:nvPr/>
          </p:nvCxnSpPr>
          <p:spPr>
            <a:xfrm>
              <a:off x="5832028" y="3471639"/>
              <a:ext cx="360363" cy="235379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12 Elipse"/>
            <p:cNvSpPr>
              <a:spLocks noChangeAspect="1"/>
            </p:cNvSpPr>
            <p:nvPr/>
          </p:nvSpPr>
          <p:spPr>
            <a:xfrm>
              <a:off x="6660232" y="3103685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9" name="13 Conector recto"/>
            <p:cNvCxnSpPr>
              <a:stCxn id="101" idx="6"/>
              <a:endCxn id="108" idx="1"/>
            </p:cNvCxnSpPr>
            <p:nvPr/>
          </p:nvCxnSpPr>
          <p:spPr>
            <a:xfrm>
              <a:off x="6372391" y="2678080"/>
              <a:ext cx="314201" cy="45196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4 Conector recto"/>
            <p:cNvCxnSpPr>
              <a:stCxn id="100" idx="6"/>
              <a:endCxn id="108" idx="2"/>
            </p:cNvCxnSpPr>
            <p:nvPr/>
          </p:nvCxnSpPr>
          <p:spPr>
            <a:xfrm>
              <a:off x="6372391" y="3192549"/>
              <a:ext cx="287841" cy="113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5 Conector recto"/>
            <p:cNvCxnSpPr>
              <a:stCxn id="102" idx="6"/>
              <a:endCxn id="108" idx="3"/>
            </p:cNvCxnSpPr>
            <p:nvPr/>
          </p:nvCxnSpPr>
          <p:spPr>
            <a:xfrm flipV="1">
              <a:off x="6375301" y="3257325"/>
              <a:ext cx="311291" cy="44969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6 Conector recto de flecha"/>
            <p:cNvCxnSpPr>
              <a:endCxn id="100" idx="1"/>
            </p:cNvCxnSpPr>
            <p:nvPr/>
          </p:nvCxnSpPr>
          <p:spPr>
            <a:xfrm>
              <a:off x="5832028" y="2910014"/>
              <a:ext cx="386723" cy="2188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7 Conector recto de flecha"/>
            <p:cNvCxnSpPr/>
            <p:nvPr/>
          </p:nvCxnSpPr>
          <p:spPr>
            <a:xfrm>
              <a:off x="5292080" y="2910014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8 Conector recto de flecha"/>
            <p:cNvCxnSpPr/>
            <p:nvPr/>
          </p:nvCxnSpPr>
          <p:spPr>
            <a:xfrm>
              <a:off x="5292080" y="3470845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9 Conector recto de flecha"/>
            <p:cNvCxnSpPr/>
            <p:nvPr/>
          </p:nvCxnSpPr>
          <p:spPr>
            <a:xfrm>
              <a:off x="6876256" y="3198939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angular 120"/>
            <p:cNvCxnSpPr>
              <a:stCxn id="108" idx="4"/>
              <a:endCxn id="102" idx="4"/>
            </p:cNvCxnSpPr>
            <p:nvPr/>
          </p:nvCxnSpPr>
          <p:spPr>
            <a:xfrm rot="5400000">
              <a:off x="6260373" y="3307158"/>
              <a:ext cx="513333" cy="466386"/>
            </a:xfrm>
            <a:prstGeom prst="bentConnector3">
              <a:avLst>
                <a:gd name="adj1" fmla="val 144532"/>
              </a:avLst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Arco 121"/>
            <p:cNvSpPr/>
            <p:nvPr/>
          </p:nvSpPr>
          <p:spPr>
            <a:xfrm>
              <a:off x="6146009" y="2396450"/>
              <a:ext cx="271475" cy="269490"/>
            </a:xfrm>
            <a:prstGeom prst="arc">
              <a:avLst>
                <a:gd name="adj1" fmla="val 8040111"/>
                <a:gd name="adj2" fmla="val 3140766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29" name="69 Conector recto de flecha"/>
          <p:cNvCxnSpPr/>
          <p:nvPr/>
        </p:nvCxnSpPr>
        <p:spPr>
          <a:xfrm rot="5400000" flipH="1" flipV="1">
            <a:off x="8334466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70 Elipse"/>
          <p:cNvSpPr/>
          <p:nvPr/>
        </p:nvSpPr>
        <p:spPr>
          <a:xfrm>
            <a:off x="7360489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71 Elipse"/>
          <p:cNvSpPr/>
          <p:nvPr/>
        </p:nvSpPr>
        <p:spPr>
          <a:xfrm>
            <a:off x="7883545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2" name="72 Elipse"/>
          <p:cNvSpPr/>
          <p:nvPr/>
        </p:nvSpPr>
        <p:spPr>
          <a:xfrm>
            <a:off x="8406601" y="2983602"/>
            <a:ext cx="209222" cy="2046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3" name="73 Conector recto de flecha"/>
          <p:cNvCxnSpPr>
            <a:stCxn id="130" idx="0"/>
          </p:cNvCxnSpPr>
          <p:nvPr/>
        </p:nvCxnSpPr>
        <p:spPr>
          <a:xfrm rot="5400000" flipH="1" flipV="1">
            <a:off x="7288354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74 Conector recto de flecha"/>
          <p:cNvCxnSpPr/>
          <p:nvPr/>
        </p:nvCxnSpPr>
        <p:spPr>
          <a:xfrm rot="5400000" flipH="1" flipV="1">
            <a:off x="7811410" y="2597634"/>
            <a:ext cx="562714" cy="209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75 Conector recto de flecha"/>
          <p:cNvCxnSpPr/>
          <p:nvPr/>
        </p:nvCxnSpPr>
        <p:spPr>
          <a:xfrm flipH="1" flipV="1">
            <a:off x="7465681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78 Conector recto de flecha"/>
          <p:cNvCxnSpPr>
            <a:stCxn id="130" idx="3"/>
          </p:cNvCxnSpPr>
          <p:nvPr/>
        </p:nvCxnSpPr>
        <p:spPr>
          <a:xfrm rot="5400000">
            <a:off x="7180056" y="3181776"/>
            <a:ext cx="234590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79 Conector recto"/>
          <p:cNvCxnSpPr/>
          <p:nvPr/>
        </p:nvCxnSpPr>
        <p:spPr>
          <a:xfrm rot="10800000">
            <a:off x="6942044" y="3383005"/>
            <a:ext cx="261528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80 Conector recto"/>
          <p:cNvCxnSpPr/>
          <p:nvPr/>
        </p:nvCxnSpPr>
        <p:spPr>
          <a:xfrm rot="5400000" flipH="1" flipV="1">
            <a:off x="6660687" y="3111479"/>
            <a:ext cx="562714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81 Conector recto"/>
          <p:cNvCxnSpPr/>
          <p:nvPr/>
        </p:nvCxnSpPr>
        <p:spPr>
          <a:xfrm>
            <a:off x="6942044" y="2830135"/>
            <a:ext cx="130764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82 Conector recto de flecha"/>
          <p:cNvCxnSpPr>
            <a:endCxn id="132" idx="1"/>
          </p:cNvCxnSpPr>
          <p:nvPr/>
        </p:nvCxnSpPr>
        <p:spPr>
          <a:xfrm rot="16200000" flipH="1">
            <a:off x="8251745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83 Conector recto de flecha"/>
          <p:cNvCxnSpPr>
            <a:stCxn id="131" idx="3"/>
          </p:cNvCxnSpPr>
          <p:nvPr/>
        </p:nvCxnSpPr>
        <p:spPr>
          <a:xfrm rot="5400000">
            <a:off x="7599651" y="3180627"/>
            <a:ext cx="336901" cy="292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84 Conector recto de flecha"/>
          <p:cNvCxnSpPr>
            <a:stCxn id="132" idx="3"/>
          </p:cNvCxnSpPr>
          <p:nvPr/>
        </p:nvCxnSpPr>
        <p:spPr>
          <a:xfrm rot="5400000">
            <a:off x="8045398" y="3205630"/>
            <a:ext cx="439213" cy="344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85 Conector recto"/>
          <p:cNvCxnSpPr/>
          <p:nvPr/>
        </p:nvCxnSpPr>
        <p:spPr>
          <a:xfrm flipH="1" flipV="1">
            <a:off x="6837433" y="3475474"/>
            <a:ext cx="787387" cy="9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86 Conector recto"/>
          <p:cNvCxnSpPr/>
          <p:nvPr/>
        </p:nvCxnSpPr>
        <p:spPr>
          <a:xfrm rot="10800000">
            <a:off x="6732821" y="3587629"/>
            <a:ext cx="1359946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87 Conector recto"/>
          <p:cNvCxnSpPr/>
          <p:nvPr/>
        </p:nvCxnSpPr>
        <p:spPr>
          <a:xfrm flipV="1">
            <a:off x="6837435" y="2728392"/>
            <a:ext cx="579" cy="7470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88 Conector recto"/>
          <p:cNvCxnSpPr/>
          <p:nvPr/>
        </p:nvCxnSpPr>
        <p:spPr>
          <a:xfrm rot="5400000" flipH="1" flipV="1">
            <a:off x="6246841" y="3111479"/>
            <a:ext cx="971961" cy="1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89 Conector recto"/>
          <p:cNvCxnSpPr/>
          <p:nvPr/>
        </p:nvCxnSpPr>
        <p:spPr>
          <a:xfrm>
            <a:off x="6837433" y="2727823"/>
            <a:ext cx="1673779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90 Conector recto"/>
          <p:cNvCxnSpPr/>
          <p:nvPr/>
        </p:nvCxnSpPr>
        <p:spPr>
          <a:xfrm>
            <a:off x="6722977" y="2625511"/>
            <a:ext cx="2144530" cy="1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91 Conector recto de flecha"/>
          <p:cNvCxnSpPr>
            <a:endCxn id="130" idx="1"/>
          </p:cNvCxnSpPr>
          <p:nvPr/>
        </p:nvCxnSpPr>
        <p:spPr>
          <a:xfrm rot="16200000" flipH="1">
            <a:off x="7205633" y="2828073"/>
            <a:ext cx="183434" cy="187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92 Conector recto de flecha"/>
          <p:cNvCxnSpPr>
            <a:endCxn id="131" idx="1"/>
          </p:cNvCxnSpPr>
          <p:nvPr/>
        </p:nvCxnSpPr>
        <p:spPr>
          <a:xfrm>
            <a:off x="7674322" y="2830135"/>
            <a:ext cx="239862" cy="183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93 Conector recto de flecha"/>
          <p:cNvCxnSpPr>
            <a:endCxn id="132" idx="0"/>
          </p:cNvCxnSpPr>
          <p:nvPr/>
        </p:nvCxnSpPr>
        <p:spPr>
          <a:xfrm rot="16200000" flipH="1">
            <a:off x="8383322" y="2855712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94 Conector recto de flecha"/>
          <p:cNvCxnSpPr>
            <a:endCxn id="132" idx="7"/>
          </p:cNvCxnSpPr>
          <p:nvPr/>
        </p:nvCxnSpPr>
        <p:spPr>
          <a:xfrm flipH="1">
            <a:off x="8585183" y="2625513"/>
            <a:ext cx="282324" cy="38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95 Conector recto de flecha"/>
          <p:cNvCxnSpPr/>
          <p:nvPr/>
        </p:nvCxnSpPr>
        <p:spPr>
          <a:xfrm rot="16200000" flipH="1">
            <a:off x="7860266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96 Conector recto de flecha"/>
          <p:cNvCxnSpPr/>
          <p:nvPr/>
        </p:nvCxnSpPr>
        <p:spPr>
          <a:xfrm rot="16200000" flipH="1">
            <a:off x="7337211" y="2855713"/>
            <a:ext cx="25577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0 Conector recto"/>
          <p:cNvCxnSpPr>
            <a:endCxn id="130" idx="4"/>
          </p:cNvCxnSpPr>
          <p:nvPr/>
        </p:nvCxnSpPr>
        <p:spPr>
          <a:xfrm flipV="1">
            <a:off x="7465100" y="318822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0 Conector recto"/>
          <p:cNvCxnSpPr/>
          <p:nvPr/>
        </p:nvCxnSpPr>
        <p:spPr>
          <a:xfrm flipV="1">
            <a:off x="7988156" y="3177335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0 Conector recto"/>
          <p:cNvCxnSpPr/>
          <p:nvPr/>
        </p:nvCxnSpPr>
        <p:spPr>
          <a:xfrm flipV="1">
            <a:off x="8524862" y="3193044"/>
            <a:ext cx="0" cy="510421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75 Conector recto de flecha"/>
          <p:cNvCxnSpPr/>
          <p:nvPr/>
        </p:nvCxnSpPr>
        <p:spPr>
          <a:xfrm flipH="1" flipV="1">
            <a:off x="7988152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75 Conector recto de flecha"/>
          <p:cNvCxnSpPr/>
          <p:nvPr/>
        </p:nvCxnSpPr>
        <p:spPr>
          <a:xfrm flipH="1" flipV="1">
            <a:off x="8524859" y="3776026"/>
            <a:ext cx="3" cy="4186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571999" y="2276872"/>
            <a:ext cx="429550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26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285720" y="2357430"/>
            <a:ext cx="2857520" cy="1928826"/>
            <a:chOff x="1000100" y="4286256"/>
            <a:chExt cx="2857520" cy="1928826"/>
          </a:xfrm>
        </p:grpSpPr>
        <p:sp>
          <p:nvSpPr>
            <p:cNvPr id="3" name="2 Elipse"/>
            <p:cNvSpPr/>
            <p:nvPr/>
          </p:nvSpPr>
          <p:spPr>
            <a:xfrm>
              <a:off x="1500166" y="471488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3 Elipse"/>
            <p:cNvSpPr/>
            <p:nvPr/>
          </p:nvSpPr>
          <p:spPr>
            <a:xfrm>
              <a:off x="1500166" y="54292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4 Elipse"/>
            <p:cNvSpPr/>
            <p:nvPr/>
          </p:nvSpPr>
          <p:spPr>
            <a:xfrm>
              <a:off x="228598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Elipse"/>
            <p:cNvSpPr/>
            <p:nvPr/>
          </p:nvSpPr>
          <p:spPr>
            <a:xfrm>
              <a:off x="228598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6 Elipse"/>
            <p:cNvSpPr/>
            <p:nvPr/>
          </p:nvSpPr>
          <p:spPr>
            <a:xfrm>
              <a:off x="2285984" y="592933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" name="7 Conector recto"/>
            <p:cNvCxnSpPr>
              <a:stCxn id="3" idx="6"/>
              <a:endCxn id="6" idx="2"/>
            </p:cNvCxnSpPr>
            <p:nvPr/>
          </p:nvCxnSpPr>
          <p:spPr>
            <a:xfrm flipV="1">
              <a:off x="1785918" y="442913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"/>
            <p:cNvCxnSpPr>
              <a:stCxn id="3" idx="6"/>
              <a:endCxn id="7" idx="1"/>
            </p:cNvCxnSpPr>
            <p:nvPr/>
          </p:nvCxnSpPr>
          <p:spPr>
            <a:xfrm>
              <a:off x="1785918" y="485776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>
              <a:stCxn id="4" idx="6"/>
              <a:endCxn id="6" idx="3"/>
            </p:cNvCxnSpPr>
            <p:nvPr/>
          </p:nvCxnSpPr>
          <p:spPr>
            <a:xfrm flipV="1">
              <a:off x="1785918" y="453016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>
              <a:stCxn id="4" idx="6"/>
              <a:endCxn id="5" idx="3"/>
            </p:cNvCxnSpPr>
            <p:nvPr/>
          </p:nvCxnSpPr>
          <p:spPr>
            <a:xfrm flipV="1">
              <a:off x="1785918" y="531597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>
              <a:stCxn id="4" idx="6"/>
              <a:endCxn id="7" idx="2"/>
            </p:cNvCxnSpPr>
            <p:nvPr/>
          </p:nvCxnSpPr>
          <p:spPr>
            <a:xfrm>
              <a:off x="1785918" y="557214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12 Elipse"/>
            <p:cNvSpPr/>
            <p:nvPr/>
          </p:nvSpPr>
          <p:spPr>
            <a:xfrm>
              <a:off x="3000364" y="50720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4" name="13 Conector recto"/>
            <p:cNvCxnSpPr>
              <a:stCxn id="6" idx="6"/>
              <a:endCxn id="13" idx="1"/>
            </p:cNvCxnSpPr>
            <p:nvPr/>
          </p:nvCxnSpPr>
          <p:spPr>
            <a:xfrm>
              <a:off x="2571736" y="442913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>
              <a:stCxn id="5" idx="6"/>
              <a:endCxn id="13" idx="2"/>
            </p:cNvCxnSpPr>
            <p:nvPr/>
          </p:nvCxnSpPr>
          <p:spPr>
            <a:xfrm>
              <a:off x="2571736" y="521495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7" idx="6"/>
              <a:endCxn id="13" idx="3"/>
            </p:cNvCxnSpPr>
            <p:nvPr/>
          </p:nvCxnSpPr>
          <p:spPr>
            <a:xfrm flipV="1">
              <a:off x="2571736" y="531597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>
              <a:stCxn id="3" idx="6"/>
              <a:endCxn id="5" idx="1"/>
            </p:cNvCxnSpPr>
            <p:nvPr/>
          </p:nvCxnSpPr>
          <p:spPr>
            <a:xfrm>
              <a:off x="1785918" y="485776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/>
            <p:nvPr/>
          </p:nvCxnSpPr>
          <p:spPr>
            <a:xfrm>
              <a:off x="1000100" y="485776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 de flecha"/>
            <p:cNvCxnSpPr/>
            <p:nvPr/>
          </p:nvCxnSpPr>
          <p:spPr>
            <a:xfrm>
              <a:off x="1000100" y="55721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/>
            <p:nvPr/>
          </p:nvCxnSpPr>
          <p:spPr>
            <a:xfrm>
              <a:off x="3428992" y="52149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20 Grupo"/>
          <p:cNvGrpSpPr/>
          <p:nvPr/>
        </p:nvGrpSpPr>
        <p:grpSpPr>
          <a:xfrm>
            <a:off x="5357818" y="642918"/>
            <a:ext cx="2857520" cy="2214578"/>
            <a:chOff x="5072066" y="785794"/>
            <a:chExt cx="2857520" cy="2214578"/>
          </a:xfrm>
        </p:grpSpPr>
        <p:sp>
          <p:nvSpPr>
            <p:cNvPr id="22" name="21 Elipse"/>
            <p:cNvSpPr/>
            <p:nvPr/>
          </p:nvSpPr>
          <p:spPr>
            <a:xfrm>
              <a:off x="5572132" y="150017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22 Elipse"/>
            <p:cNvSpPr/>
            <p:nvPr/>
          </p:nvSpPr>
          <p:spPr>
            <a:xfrm>
              <a:off x="5572132" y="221455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23 Elipse"/>
            <p:cNvSpPr/>
            <p:nvPr/>
          </p:nvSpPr>
          <p:spPr>
            <a:xfrm>
              <a:off x="635795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24 Elipse"/>
            <p:cNvSpPr/>
            <p:nvPr/>
          </p:nvSpPr>
          <p:spPr>
            <a:xfrm>
              <a:off x="6357950" y="107154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25 Elipse"/>
            <p:cNvSpPr/>
            <p:nvPr/>
          </p:nvSpPr>
          <p:spPr>
            <a:xfrm>
              <a:off x="6357950" y="271462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7" name="26 Conector recto"/>
            <p:cNvCxnSpPr>
              <a:stCxn id="22" idx="6"/>
              <a:endCxn id="25" idx="2"/>
            </p:cNvCxnSpPr>
            <p:nvPr/>
          </p:nvCxnSpPr>
          <p:spPr>
            <a:xfrm flipV="1">
              <a:off x="5857884" y="1214422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>
              <a:stCxn id="22" idx="6"/>
              <a:endCxn id="26" idx="1"/>
            </p:cNvCxnSpPr>
            <p:nvPr/>
          </p:nvCxnSpPr>
          <p:spPr>
            <a:xfrm>
              <a:off x="5857884" y="1643050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>
              <a:stCxn id="23" idx="6"/>
              <a:endCxn id="25" idx="3"/>
            </p:cNvCxnSpPr>
            <p:nvPr/>
          </p:nvCxnSpPr>
          <p:spPr>
            <a:xfrm flipV="1">
              <a:off x="5857884" y="1315451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>
              <a:stCxn id="23" idx="6"/>
              <a:endCxn id="24" idx="3"/>
            </p:cNvCxnSpPr>
            <p:nvPr/>
          </p:nvCxnSpPr>
          <p:spPr>
            <a:xfrm flipV="1">
              <a:off x="5857884" y="2101269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>
              <a:stCxn id="23" idx="6"/>
              <a:endCxn id="26" idx="2"/>
            </p:cNvCxnSpPr>
            <p:nvPr/>
          </p:nvCxnSpPr>
          <p:spPr>
            <a:xfrm>
              <a:off x="5857884" y="2357430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31 Elipse"/>
            <p:cNvSpPr/>
            <p:nvPr/>
          </p:nvSpPr>
          <p:spPr>
            <a:xfrm>
              <a:off x="7072330" y="185736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3" name="32 Conector recto"/>
            <p:cNvCxnSpPr>
              <a:stCxn id="25" idx="6"/>
              <a:endCxn id="32" idx="1"/>
            </p:cNvCxnSpPr>
            <p:nvPr/>
          </p:nvCxnSpPr>
          <p:spPr>
            <a:xfrm>
              <a:off x="6643702" y="1214422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>
              <a:stCxn id="24" idx="6"/>
              <a:endCxn id="32" idx="2"/>
            </p:cNvCxnSpPr>
            <p:nvPr/>
          </p:nvCxnSpPr>
          <p:spPr>
            <a:xfrm>
              <a:off x="6643702" y="2000240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>
              <a:stCxn id="26" idx="6"/>
              <a:endCxn id="32" idx="3"/>
            </p:cNvCxnSpPr>
            <p:nvPr/>
          </p:nvCxnSpPr>
          <p:spPr>
            <a:xfrm flipV="1">
              <a:off x="6643702" y="2101269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>
              <a:stCxn id="22" idx="6"/>
              <a:endCxn id="24" idx="1"/>
            </p:cNvCxnSpPr>
            <p:nvPr/>
          </p:nvCxnSpPr>
          <p:spPr>
            <a:xfrm>
              <a:off x="5857884" y="1643050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 de flecha"/>
            <p:cNvCxnSpPr/>
            <p:nvPr/>
          </p:nvCxnSpPr>
          <p:spPr>
            <a:xfrm>
              <a:off x="5072066" y="164305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/>
            <p:nvPr/>
          </p:nvCxnSpPr>
          <p:spPr>
            <a:xfrm>
              <a:off x="5072066" y="235743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/>
            <p:nvPr/>
          </p:nvCxnSpPr>
          <p:spPr>
            <a:xfrm>
              <a:off x="7500958" y="2000240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4751389" y="1392223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5357818" y="785794"/>
              <a:ext cx="114300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>
              <a:endCxn id="22" idx="1"/>
            </p:cNvCxnSpPr>
            <p:nvPr/>
          </p:nvCxnSpPr>
          <p:spPr>
            <a:xfrm rot="16200000" flipH="1">
              <a:off x="5357818" y="128585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 de flecha"/>
            <p:cNvCxnSpPr>
              <a:stCxn id="25" idx="0"/>
            </p:cNvCxnSpPr>
            <p:nvPr/>
          </p:nvCxnSpPr>
          <p:spPr>
            <a:xfrm rot="5400000" flipH="1" flipV="1">
              <a:off x="6358744" y="927876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43 Conector recto de flecha"/>
            <p:cNvCxnSpPr>
              <a:endCxn id="23" idx="1"/>
            </p:cNvCxnSpPr>
            <p:nvPr/>
          </p:nvCxnSpPr>
          <p:spPr>
            <a:xfrm rot="16200000" flipH="1">
              <a:off x="5357818" y="2000239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44 Grupo"/>
          <p:cNvGrpSpPr/>
          <p:nvPr/>
        </p:nvGrpSpPr>
        <p:grpSpPr>
          <a:xfrm>
            <a:off x="5429256" y="3429000"/>
            <a:ext cx="2857520" cy="2214578"/>
            <a:chOff x="6072198" y="3429000"/>
            <a:chExt cx="2857520" cy="2214578"/>
          </a:xfrm>
        </p:grpSpPr>
        <p:sp>
          <p:nvSpPr>
            <p:cNvPr id="46" name="45 Elipse"/>
            <p:cNvSpPr/>
            <p:nvPr/>
          </p:nvSpPr>
          <p:spPr>
            <a:xfrm>
              <a:off x="6572264" y="414338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46 Elipse"/>
            <p:cNvSpPr/>
            <p:nvPr/>
          </p:nvSpPr>
          <p:spPr>
            <a:xfrm>
              <a:off x="6572264" y="485776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8" name="47 Elipse"/>
            <p:cNvSpPr/>
            <p:nvPr/>
          </p:nvSpPr>
          <p:spPr>
            <a:xfrm>
              <a:off x="735808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9" name="48 Elipse"/>
            <p:cNvSpPr/>
            <p:nvPr/>
          </p:nvSpPr>
          <p:spPr>
            <a:xfrm>
              <a:off x="7358082" y="3714752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0" name="49 Elipse"/>
            <p:cNvSpPr/>
            <p:nvPr/>
          </p:nvSpPr>
          <p:spPr>
            <a:xfrm>
              <a:off x="7358082" y="535782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1" name="50 Conector recto"/>
            <p:cNvCxnSpPr>
              <a:stCxn id="46" idx="6"/>
              <a:endCxn id="49" idx="2"/>
            </p:cNvCxnSpPr>
            <p:nvPr/>
          </p:nvCxnSpPr>
          <p:spPr>
            <a:xfrm flipV="1">
              <a:off x="6858016" y="3857628"/>
              <a:ext cx="500066" cy="42862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>
              <a:stCxn id="46" idx="6"/>
              <a:endCxn id="50" idx="1"/>
            </p:cNvCxnSpPr>
            <p:nvPr/>
          </p:nvCxnSpPr>
          <p:spPr>
            <a:xfrm>
              <a:off x="6858016" y="4286256"/>
              <a:ext cx="541913" cy="111341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52 Conector recto"/>
            <p:cNvCxnSpPr>
              <a:stCxn id="47" idx="6"/>
              <a:endCxn id="49" idx="3"/>
            </p:cNvCxnSpPr>
            <p:nvPr/>
          </p:nvCxnSpPr>
          <p:spPr>
            <a:xfrm flipV="1">
              <a:off x="6858016" y="3958657"/>
              <a:ext cx="541913" cy="104197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>
              <a:stCxn id="47" idx="6"/>
              <a:endCxn id="48" idx="3"/>
            </p:cNvCxnSpPr>
            <p:nvPr/>
          </p:nvCxnSpPr>
          <p:spPr>
            <a:xfrm flipV="1">
              <a:off x="6858016" y="4744475"/>
              <a:ext cx="541913" cy="25616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"/>
            <p:cNvCxnSpPr>
              <a:stCxn id="47" idx="6"/>
              <a:endCxn id="50" idx="2"/>
            </p:cNvCxnSpPr>
            <p:nvPr/>
          </p:nvCxnSpPr>
          <p:spPr>
            <a:xfrm>
              <a:off x="6858016" y="5000636"/>
              <a:ext cx="500066" cy="50006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55 Elipse"/>
            <p:cNvSpPr/>
            <p:nvPr/>
          </p:nvSpPr>
          <p:spPr>
            <a:xfrm>
              <a:off x="8072462" y="4500570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7" name="56 Conector recto"/>
            <p:cNvCxnSpPr>
              <a:stCxn id="49" idx="6"/>
              <a:endCxn id="56" idx="1"/>
            </p:cNvCxnSpPr>
            <p:nvPr/>
          </p:nvCxnSpPr>
          <p:spPr>
            <a:xfrm>
              <a:off x="7643834" y="3857628"/>
              <a:ext cx="470475" cy="684789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>
              <a:stCxn id="48" idx="6"/>
              <a:endCxn id="56" idx="2"/>
            </p:cNvCxnSpPr>
            <p:nvPr/>
          </p:nvCxnSpPr>
          <p:spPr>
            <a:xfrm>
              <a:off x="7643834" y="4643446"/>
              <a:ext cx="42862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>
              <a:stCxn id="50" idx="6"/>
              <a:endCxn id="56" idx="3"/>
            </p:cNvCxnSpPr>
            <p:nvPr/>
          </p:nvCxnSpPr>
          <p:spPr>
            <a:xfrm flipV="1">
              <a:off x="7643834" y="4744475"/>
              <a:ext cx="470475" cy="75622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 de flecha"/>
            <p:cNvCxnSpPr>
              <a:stCxn id="46" idx="6"/>
              <a:endCxn id="48" idx="1"/>
            </p:cNvCxnSpPr>
            <p:nvPr/>
          </p:nvCxnSpPr>
          <p:spPr>
            <a:xfrm>
              <a:off x="6858016" y="4286256"/>
              <a:ext cx="541913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 de flecha"/>
            <p:cNvCxnSpPr/>
            <p:nvPr/>
          </p:nvCxnSpPr>
          <p:spPr>
            <a:xfrm>
              <a:off x="6072198" y="428625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 de flecha"/>
            <p:cNvCxnSpPr/>
            <p:nvPr/>
          </p:nvCxnSpPr>
          <p:spPr>
            <a:xfrm>
              <a:off x="6072198" y="500063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62 Conector recto de flecha"/>
            <p:cNvCxnSpPr/>
            <p:nvPr/>
          </p:nvCxnSpPr>
          <p:spPr>
            <a:xfrm>
              <a:off x="8501090" y="4643446"/>
              <a:ext cx="42862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rot="5400000" flipH="1" flipV="1">
              <a:off x="5751521" y="4035429"/>
              <a:ext cx="121444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 rot="10800000">
              <a:off x="6357950" y="3429000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>
              <a:endCxn id="46" idx="1"/>
            </p:cNvCxnSpPr>
            <p:nvPr/>
          </p:nvCxnSpPr>
          <p:spPr>
            <a:xfrm rot="16200000" flipH="1">
              <a:off x="6357950" y="392906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66 Conector recto de flecha"/>
            <p:cNvCxnSpPr>
              <a:stCxn id="56" idx="0"/>
            </p:cNvCxnSpPr>
            <p:nvPr/>
          </p:nvCxnSpPr>
          <p:spPr>
            <a:xfrm rot="5400000" flipH="1" flipV="1">
              <a:off x="7679553" y="3964785"/>
              <a:ext cx="107157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 de flecha"/>
            <p:cNvCxnSpPr>
              <a:endCxn id="47" idx="1"/>
            </p:cNvCxnSpPr>
            <p:nvPr/>
          </p:nvCxnSpPr>
          <p:spPr>
            <a:xfrm rot="16200000" flipH="1">
              <a:off x="6357950" y="4643445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68 Grupo"/>
          <p:cNvGrpSpPr/>
          <p:nvPr/>
        </p:nvGrpSpPr>
        <p:grpSpPr>
          <a:xfrm>
            <a:off x="214282" y="142852"/>
            <a:ext cx="2929753" cy="1858182"/>
            <a:chOff x="928662" y="642918"/>
            <a:chExt cx="2929753" cy="1858182"/>
          </a:xfrm>
        </p:grpSpPr>
        <p:cxnSp>
          <p:nvCxnSpPr>
            <p:cNvPr id="70" name="69 Conector recto de flecha"/>
            <p:cNvCxnSpPr/>
            <p:nvPr/>
          </p:nvCxnSpPr>
          <p:spPr>
            <a:xfrm rot="5400000" flipH="1" flipV="1">
              <a:off x="310831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70 Elipse"/>
            <p:cNvSpPr/>
            <p:nvPr/>
          </p:nvSpPr>
          <p:spPr>
            <a:xfrm>
              <a:off x="178671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2" name="71 Elipse"/>
            <p:cNvSpPr/>
            <p:nvPr/>
          </p:nvSpPr>
          <p:spPr>
            <a:xfrm>
              <a:off x="250109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3" name="72 Elipse"/>
            <p:cNvSpPr/>
            <p:nvPr/>
          </p:nvSpPr>
          <p:spPr>
            <a:xfrm>
              <a:off x="3215472" y="142873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4" name="73 Conector recto de flecha"/>
            <p:cNvCxnSpPr>
              <a:stCxn id="71" idx="0"/>
            </p:cNvCxnSpPr>
            <p:nvPr/>
          </p:nvCxnSpPr>
          <p:spPr>
            <a:xfrm rot="5400000" flipH="1" flipV="1">
              <a:off x="167955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 de flecha"/>
            <p:cNvCxnSpPr/>
            <p:nvPr/>
          </p:nvCxnSpPr>
          <p:spPr>
            <a:xfrm rot="5400000" flipH="1" flipV="1">
              <a:off x="2393935" y="892951"/>
              <a:ext cx="785818" cy="285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recto de flecha"/>
            <p:cNvCxnSpPr>
              <a:endCxn id="71" idx="4"/>
            </p:cNvCxnSpPr>
            <p:nvPr/>
          </p:nvCxnSpPr>
          <p:spPr>
            <a:xfrm rot="5400000" flipH="1" flipV="1">
              <a:off x="153667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76 Conector recto de flecha"/>
            <p:cNvCxnSpPr/>
            <p:nvPr/>
          </p:nvCxnSpPr>
          <p:spPr>
            <a:xfrm rot="5400000" flipH="1" flipV="1">
              <a:off x="225105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Conector recto de flecha"/>
            <p:cNvCxnSpPr/>
            <p:nvPr/>
          </p:nvCxnSpPr>
          <p:spPr>
            <a:xfrm rot="5400000" flipH="1" flipV="1">
              <a:off x="2965439" y="2107397"/>
              <a:ext cx="785818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78 Conector recto de flecha"/>
            <p:cNvCxnSpPr>
              <a:stCxn id="71" idx="3"/>
            </p:cNvCxnSpPr>
            <p:nvPr/>
          </p:nvCxnSpPr>
          <p:spPr>
            <a:xfrm rot="5400000">
              <a:off x="1536680" y="1708360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10800000">
              <a:off x="1215208" y="2000240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 rot="5400000" flipH="1" flipV="1">
              <a:off x="822299" y="1607331"/>
              <a:ext cx="78581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>
              <a:off x="1215208" y="1214422"/>
              <a:ext cx="178595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 de flecha"/>
            <p:cNvCxnSpPr>
              <a:endCxn id="73" idx="1"/>
            </p:cNvCxnSpPr>
            <p:nvPr/>
          </p:nvCxnSpPr>
          <p:spPr>
            <a:xfrm rot="16200000" flipH="1">
              <a:off x="300115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 de flecha"/>
            <p:cNvCxnSpPr>
              <a:stCxn id="72" idx="3"/>
            </p:cNvCxnSpPr>
            <p:nvPr/>
          </p:nvCxnSpPr>
          <p:spPr>
            <a:xfrm rot="5400000">
              <a:off x="2108184" y="1708360"/>
              <a:ext cx="470475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 de flecha"/>
            <p:cNvCxnSpPr>
              <a:stCxn id="73" idx="3"/>
            </p:cNvCxnSpPr>
            <p:nvPr/>
          </p:nvCxnSpPr>
          <p:spPr>
            <a:xfrm rot="5400000">
              <a:off x="2715407" y="1744079"/>
              <a:ext cx="613351" cy="470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 rot="10800000">
              <a:off x="1072332" y="2143116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rot="10800000">
              <a:off x="929456" y="2285992"/>
              <a:ext cx="185738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87 Conector recto"/>
            <p:cNvCxnSpPr/>
            <p:nvPr/>
          </p:nvCxnSpPr>
          <p:spPr>
            <a:xfrm rot="5400000" flipH="1" flipV="1">
              <a:off x="536547" y="1607331"/>
              <a:ext cx="107157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/>
            <p:nvPr/>
          </p:nvCxnSpPr>
          <p:spPr>
            <a:xfrm rot="5400000" flipH="1" flipV="1">
              <a:off x="250795" y="1607331"/>
              <a:ext cx="135732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89 Conector recto"/>
            <p:cNvCxnSpPr/>
            <p:nvPr/>
          </p:nvCxnSpPr>
          <p:spPr>
            <a:xfrm>
              <a:off x="1072332" y="1071546"/>
              <a:ext cx="22860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"/>
            <p:cNvCxnSpPr/>
            <p:nvPr/>
          </p:nvCxnSpPr>
          <p:spPr>
            <a:xfrm>
              <a:off x="929456" y="928670"/>
              <a:ext cx="292895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91 Conector recto de flecha"/>
            <p:cNvCxnSpPr>
              <a:endCxn id="71" idx="1"/>
            </p:cNvCxnSpPr>
            <p:nvPr/>
          </p:nvCxnSpPr>
          <p:spPr>
            <a:xfrm rot="16200000" flipH="1">
              <a:off x="1572398" y="1214421"/>
              <a:ext cx="256161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 de flecha"/>
            <p:cNvCxnSpPr>
              <a:endCxn id="72" idx="1"/>
            </p:cNvCxnSpPr>
            <p:nvPr/>
          </p:nvCxnSpPr>
          <p:spPr>
            <a:xfrm>
              <a:off x="2215340" y="1214422"/>
              <a:ext cx="327599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93 Conector recto de flecha"/>
            <p:cNvCxnSpPr>
              <a:endCxn id="73" idx="0"/>
            </p:cNvCxnSpPr>
            <p:nvPr/>
          </p:nvCxnSpPr>
          <p:spPr>
            <a:xfrm rot="16200000" flipH="1">
              <a:off x="3179752" y="1250140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94 Conector recto de flecha"/>
            <p:cNvCxnSpPr>
              <a:endCxn id="73" idx="7"/>
            </p:cNvCxnSpPr>
            <p:nvPr/>
          </p:nvCxnSpPr>
          <p:spPr>
            <a:xfrm rot="5400000">
              <a:off x="3387940" y="1000108"/>
              <a:ext cx="541913" cy="3990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95 Conector recto de flecha"/>
            <p:cNvCxnSpPr/>
            <p:nvPr/>
          </p:nvCxnSpPr>
          <p:spPr>
            <a:xfrm rot="16200000" flipH="1">
              <a:off x="2465372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96 Conector recto de flecha"/>
            <p:cNvCxnSpPr/>
            <p:nvPr/>
          </p:nvCxnSpPr>
          <p:spPr>
            <a:xfrm rot="16200000" flipH="1">
              <a:off x="1750994" y="1250141"/>
              <a:ext cx="35719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97 Grupo"/>
          <p:cNvGrpSpPr/>
          <p:nvPr/>
        </p:nvGrpSpPr>
        <p:grpSpPr>
          <a:xfrm>
            <a:off x="214282" y="4357694"/>
            <a:ext cx="1714512" cy="2286016"/>
            <a:chOff x="1214414" y="2786058"/>
            <a:chExt cx="1714512" cy="2286016"/>
          </a:xfrm>
        </p:grpSpPr>
        <p:sp>
          <p:nvSpPr>
            <p:cNvPr id="99" name="98 Elipse"/>
            <p:cNvSpPr/>
            <p:nvPr/>
          </p:nvSpPr>
          <p:spPr>
            <a:xfrm>
              <a:off x="157160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0" name="99 Elipse"/>
            <p:cNvSpPr/>
            <p:nvPr/>
          </p:nvSpPr>
          <p:spPr>
            <a:xfrm>
              <a:off x="121441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100 Elipse"/>
            <p:cNvSpPr/>
            <p:nvPr/>
          </p:nvSpPr>
          <p:spPr>
            <a:xfrm>
              <a:off x="192879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101 Elipse"/>
            <p:cNvSpPr/>
            <p:nvPr/>
          </p:nvSpPr>
          <p:spPr>
            <a:xfrm>
              <a:off x="2643174" y="428625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3" name="102 Elipse"/>
            <p:cNvSpPr/>
            <p:nvPr/>
          </p:nvSpPr>
          <p:spPr>
            <a:xfrm>
              <a:off x="2285984" y="3286124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4" name="103 Conector recto de flecha"/>
            <p:cNvCxnSpPr>
              <a:stCxn id="100" idx="0"/>
              <a:endCxn id="99" idx="3"/>
            </p:cNvCxnSpPr>
            <p:nvPr/>
          </p:nvCxnSpPr>
          <p:spPr>
            <a:xfrm rot="5400000" flipH="1" flipV="1">
              <a:off x="1107257" y="3780063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104 Conector recto de flecha"/>
            <p:cNvCxnSpPr>
              <a:stCxn id="101" idx="1"/>
              <a:endCxn id="99" idx="4"/>
            </p:cNvCxnSpPr>
            <p:nvPr/>
          </p:nvCxnSpPr>
          <p:spPr>
            <a:xfrm rot="16200000" flipV="1">
              <a:off x="1464448" y="3821909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Conector recto de flecha"/>
            <p:cNvCxnSpPr>
              <a:stCxn id="102" idx="0"/>
              <a:endCxn id="103" idx="5"/>
            </p:cNvCxnSpPr>
            <p:nvPr/>
          </p:nvCxnSpPr>
          <p:spPr>
            <a:xfrm rot="16200000" flipV="1">
              <a:off x="2279857" y="378006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06 Conector recto de flecha"/>
            <p:cNvCxnSpPr>
              <a:stCxn id="101" idx="7"/>
              <a:endCxn id="103" idx="4"/>
            </p:cNvCxnSpPr>
            <p:nvPr/>
          </p:nvCxnSpPr>
          <p:spPr>
            <a:xfrm rot="5400000" flipH="1" flipV="1">
              <a:off x="1922666" y="3821910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 de flecha"/>
            <p:cNvCxnSpPr>
              <a:stCxn id="100" idx="7"/>
              <a:endCxn id="103" idx="3"/>
            </p:cNvCxnSpPr>
            <p:nvPr/>
          </p:nvCxnSpPr>
          <p:spPr>
            <a:xfrm rot="5400000" flipH="1" flipV="1">
              <a:off x="149403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08 Conector recto de flecha"/>
            <p:cNvCxnSpPr>
              <a:stCxn id="102" idx="1"/>
              <a:endCxn id="99" idx="5"/>
            </p:cNvCxnSpPr>
            <p:nvPr/>
          </p:nvCxnSpPr>
          <p:spPr>
            <a:xfrm rot="16200000" flipV="1">
              <a:off x="1851228" y="3494310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 de flecha"/>
            <p:cNvCxnSpPr/>
            <p:nvPr/>
          </p:nvCxnSpPr>
          <p:spPr>
            <a:xfrm rot="5400000" flipH="1" flipV="1">
              <a:off x="146524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10 Conector recto de flecha"/>
            <p:cNvCxnSpPr/>
            <p:nvPr/>
          </p:nvCxnSpPr>
          <p:spPr>
            <a:xfrm rot="5400000" flipH="1" flipV="1">
              <a:off x="2179621" y="303529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 de flecha"/>
            <p:cNvCxnSpPr/>
            <p:nvPr/>
          </p:nvCxnSpPr>
          <p:spPr>
            <a:xfrm rot="5400000" flipH="1" flipV="1">
              <a:off x="110805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12 Conector recto de flecha"/>
            <p:cNvCxnSpPr/>
            <p:nvPr/>
          </p:nvCxnSpPr>
          <p:spPr>
            <a:xfrm rot="5400000" flipH="1" flipV="1">
              <a:off x="182243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13 Conector recto de flecha"/>
            <p:cNvCxnSpPr/>
            <p:nvPr/>
          </p:nvCxnSpPr>
          <p:spPr>
            <a:xfrm rot="5400000" flipH="1" flipV="1">
              <a:off x="2536811" y="4821247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114 Grupo"/>
          <p:cNvGrpSpPr/>
          <p:nvPr/>
        </p:nvGrpSpPr>
        <p:grpSpPr>
          <a:xfrm>
            <a:off x="2847782" y="4286256"/>
            <a:ext cx="1724218" cy="2286016"/>
            <a:chOff x="4428710" y="2714620"/>
            <a:chExt cx="1724218" cy="2286016"/>
          </a:xfrm>
        </p:grpSpPr>
        <p:sp>
          <p:nvSpPr>
            <p:cNvPr id="116" name="115 Elipse"/>
            <p:cNvSpPr/>
            <p:nvPr/>
          </p:nvSpPr>
          <p:spPr>
            <a:xfrm>
              <a:off x="478631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7" name="116 Elipse"/>
            <p:cNvSpPr/>
            <p:nvPr/>
          </p:nvSpPr>
          <p:spPr>
            <a:xfrm>
              <a:off x="442912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8" name="117 Elipse"/>
            <p:cNvSpPr/>
            <p:nvPr/>
          </p:nvSpPr>
          <p:spPr>
            <a:xfrm>
              <a:off x="514350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9" name="118 Elipse"/>
            <p:cNvSpPr/>
            <p:nvPr/>
          </p:nvSpPr>
          <p:spPr>
            <a:xfrm>
              <a:off x="5857884" y="4214818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0" name="119 Elipse"/>
            <p:cNvSpPr/>
            <p:nvPr/>
          </p:nvSpPr>
          <p:spPr>
            <a:xfrm>
              <a:off x="5500694" y="3214686"/>
              <a:ext cx="285752" cy="2857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1" name="120 Conector recto de flecha"/>
            <p:cNvCxnSpPr>
              <a:stCxn id="117" idx="0"/>
              <a:endCxn id="116" idx="3"/>
            </p:cNvCxnSpPr>
            <p:nvPr/>
          </p:nvCxnSpPr>
          <p:spPr>
            <a:xfrm rot="5400000" flipH="1" flipV="1">
              <a:off x="4321967" y="3708625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 de flecha"/>
            <p:cNvCxnSpPr>
              <a:stCxn id="118" idx="1"/>
              <a:endCxn id="116" idx="4"/>
            </p:cNvCxnSpPr>
            <p:nvPr/>
          </p:nvCxnSpPr>
          <p:spPr>
            <a:xfrm rot="16200000" flipV="1">
              <a:off x="4679158" y="3750471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22 Conector recto de flecha"/>
            <p:cNvCxnSpPr>
              <a:stCxn id="119" idx="0"/>
              <a:endCxn id="120" idx="5"/>
            </p:cNvCxnSpPr>
            <p:nvPr/>
          </p:nvCxnSpPr>
          <p:spPr>
            <a:xfrm rot="16200000" flipV="1">
              <a:off x="5494567" y="3708624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 de flecha"/>
            <p:cNvCxnSpPr>
              <a:stCxn id="118" idx="7"/>
              <a:endCxn id="120" idx="4"/>
            </p:cNvCxnSpPr>
            <p:nvPr/>
          </p:nvCxnSpPr>
          <p:spPr>
            <a:xfrm rot="5400000" flipH="1" flipV="1">
              <a:off x="5137376" y="3750472"/>
              <a:ext cx="756227" cy="2561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 de flecha"/>
            <p:cNvCxnSpPr>
              <a:stCxn id="117" idx="7"/>
              <a:endCxn id="120" idx="3"/>
            </p:cNvCxnSpPr>
            <p:nvPr/>
          </p:nvCxnSpPr>
          <p:spPr>
            <a:xfrm rot="5400000" flipH="1" flipV="1">
              <a:off x="470874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 de flecha"/>
            <p:cNvCxnSpPr>
              <a:stCxn id="119" idx="1"/>
              <a:endCxn id="116" idx="5"/>
            </p:cNvCxnSpPr>
            <p:nvPr/>
          </p:nvCxnSpPr>
          <p:spPr>
            <a:xfrm rot="16200000" flipV="1">
              <a:off x="5065938" y="3422872"/>
              <a:ext cx="798074" cy="8695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126 Conector recto de flecha"/>
            <p:cNvCxnSpPr/>
            <p:nvPr/>
          </p:nvCxnSpPr>
          <p:spPr>
            <a:xfrm rot="5400000" flipH="1" flipV="1">
              <a:off x="467995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 de flecha"/>
            <p:cNvCxnSpPr/>
            <p:nvPr/>
          </p:nvCxnSpPr>
          <p:spPr>
            <a:xfrm rot="5400000" flipH="1" flipV="1">
              <a:off x="5394331" y="296385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128 Conector recto de flecha"/>
            <p:cNvCxnSpPr/>
            <p:nvPr/>
          </p:nvCxnSpPr>
          <p:spPr>
            <a:xfrm rot="5400000" flipH="1" flipV="1">
              <a:off x="432276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 de flecha"/>
            <p:cNvCxnSpPr/>
            <p:nvPr/>
          </p:nvCxnSpPr>
          <p:spPr>
            <a:xfrm rot="5400000" flipH="1" flipV="1">
              <a:off x="503714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 de flecha"/>
            <p:cNvCxnSpPr/>
            <p:nvPr/>
          </p:nvCxnSpPr>
          <p:spPr>
            <a:xfrm rot="5400000" flipH="1" flipV="1">
              <a:off x="5751521" y="4749809"/>
              <a:ext cx="500066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Conector recto de flecha"/>
            <p:cNvCxnSpPr>
              <a:stCxn id="116" idx="6"/>
              <a:endCxn id="120" idx="2"/>
            </p:cNvCxnSpPr>
            <p:nvPr/>
          </p:nvCxnSpPr>
          <p:spPr>
            <a:xfrm>
              <a:off x="5072066" y="3357562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132 Arco"/>
            <p:cNvSpPr/>
            <p:nvPr/>
          </p:nvSpPr>
          <p:spPr>
            <a:xfrm>
              <a:off x="4428710" y="3250612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4" name="133 Arco"/>
            <p:cNvSpPr/>
            <p:nvPr/>
          </p:nvSpPr>
          <p:spPr>
            <a:xfrm rot="10800000">
              <a:off x="5652862" y="3277246"/>
              <a:ext cx="500066" cy="169510"/>
            </a:xfrm>
            <a:prstGeom prst="arc">
              <a:avLst>
                <a:gd name="adj1" fmla="val 1683813"/>
                <a:gd name="adj2" fmla="val 19567383"/>
              </a:avLst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31433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2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6" name="168 Conector recto"/>
              <p:cNvCxnSpPr>
                <a:stCxn id="55" idx="1"/>
                <a:endCxn id="5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169 Conector recto"/>
              <p:cNvCxnSpPr>
                <a:stCxn id="55" idx="0"/>
                <a:endCxn id="5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Imagen 5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3563888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8" name="Agrupar 87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8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3" name="168 Conector recto"/>
              <p:cNvCxnSpPr>
                <a:stCxn id="92" idx="1"/>
                <a:endCxn id="9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69 Conector recto"/>
              <p:cNvCxnSpPr>
                <a:stCxn id="92" idx="0"/>
                <a:endCxn id="9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1" name="Imagen 9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6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1259632" y="132102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99" name="CuadroTexto 98"/>
          <p:cNvSpPr txBox="1"/>
          <p:nvPr/>
        </p:nvSpPr>
        <p:spPr>
          <a:xfrm>
            <a:off x="1254593" y="2761183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1259632" y="31932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1259632" y="1744190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1259632" y="88897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1259632" y="2329135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3824317" y="1393031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3811357" y="1825079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−1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3820238" y="2257127"/>
            <a:ext cx="36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+1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6498454" y="1583435"/>
            <a:ext cx="5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52622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627784" y="3497588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79078" y="3068960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79078" y="3926216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107 Forma libre"/>
          <p:cNvSpPr/>
          <p:nvPr/>
        </p:nvSpPr>
        <p:spPr>
          <a:xfrm>
            <a:off x="2124605" y="3289733"/>
            <a:ext cx="503179" cy="26712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08 Forma libre"/>
          <p:cNvSpPr/>
          <p:nvPr/>
        </p:nvSpPr>
        <p:spPr>
          <a:xfrm>
            <a:off x="2124605" y="3854275"/>
            <a:ext cx="50317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110 Conector recto"/>
          <p:cNvCxnSpPr/>
          <p:nvPr/>
        </p:nvCxnSpPr>
        <p:spPr>
          <a:xfrm flipV="1">
            <a:off x="1259632" y="3283274"/>
            <a:ext cx="590884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3 Conector recto"/>
          <p:cNvCxnSpPr/>
          <p:nvPr/>
        </p:nvCxnSpPr>
        <p:spPr>
          <a:xfrm>
            <a:off x="1259632" y="4140530"/>
            <a:ext cx="590884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4 Conector recto de flecha"/>
          <p:cNvCxnSpPr>
            <a:stCxn id="3" idx="3"/>
            <a:endCxn id="27" idx="1"/>
          </p:cNvCxnSpPr>
          <p:nvPr/>
        </p:nvCxnSpPr>
        <p:spPr>
          <a:xfrm>
            <a:off x="3056412" y="3711902"/>
            <a:ext cx="435468" cy="8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16 CuadroTexto"/>
          <p:cNvSpPr txBox="1"/>
          <p:nvPr/>
        </p:nvSpPr>
        <p:spPr>
          <a:xfrm>
            <a:off x="683568" y="3717032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83568" y="29156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Agrupar 25"/>
          <p:cNvGrpSpPr/>
          <p:nvPr/>
        </p:nvGrpSpPr>
        <p:grpSpPr>
          <a:xfrm>
            <a:off x="3491880" y="3506583"/>
            <a:ext cx="428628" cy="428628"/>
            <a:chOff x="2500298" y="857232"/>
            <a:chExt cx="428628" cy="428628"/>
          </a:xfrm>
        </p:grpSpPr>
        <p:sp>
          <p:nvSpPr>
            <p:cNvPr id="27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28" name="196 Conector recto"/>
            <p:cNvCxnSpPr>
              <a:stCxn id="27" idx="1"/>
              <a:endCxn id="27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197 Conector recto"/>
            <p:cNvCxnSpPr>
              <a:stCxn id="27" idx="0"/>
              <a:endCxn id="27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114 Conector recto de flecha"/>
          <p:cNvCxnSpPr>
            <a:stCxn id="27" idx="3"/>
          </p:cNvCxnSpPr>
          <p:nvPr/>
        </p:nvCxnSpPr>
        <p:spPr>
          <a:xfrm>
            <a:off x="3920508" y="3720897"/>
            <a:ext cx="723500" cy="13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133 Grupo"/>
          <p:cNvGrpSpPr/>
          <p:nvPr/>
        </p:nvGrpSpPr>
        <p:grpSpPr>
          <a:xfrm>
            <a:off x="4071364" y="4539546"/>
            <a:ext cx="428628" cy="428628"/>
            <a:chOff x="285720" y="142852"/>
            <a:chExt cx="428628" cy="428628"/>
          </a:xfrm>
        </p:grpSpPr>
        <p:sp>
          <p:nvSpPr>
            <p:cNvPr id="35" name="134 Rectángulo"/>
            <p:cNvSpPr/>
            <p:nvPr/>
          </p:nvSpPr>
          <p:spPr>
            <a:xfrm>
              <a:off x="285720" y="14285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26786" t="26316" r="19642" b="21052"/>
            <a:stretch>
              <a:fillRect/>
            </a:stretch>
          </p:blipFill>
          <p:spPr bwMode="auto">
            <a:xfrm>
              <a:off x="303580" y="200003"/>
              <a:ext cx="392909" cy="314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endCxn id="35" idx="0"/>
          </p:cNvCxnSpPr>
          <p:nvPr/>
        </p:nvCxnSpPr>
        <p:spPr>
          <a:xfrm>
            <a:off x="4285678" y="3734553"/>
            <a:ext cx="0" cy="804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1560035" y="335699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41" name="116 CuadroTexto"/>
          <p:cNvSpPr txBox="1"/>
          <p:nvPr/>
        </p:nvSpPr>
        <p:spPr>
          <a:xfrm>
            <a:off x="1536086" y="42210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114 Conector recto de flecha"/>
          <p:cNvCxnSpPr>
            <a:stCxn id="35" idx="1"/>
          </p:cNvCxnSpPr>
          <p:nvPr/>
        </p:nvCxnSpPr>
        <p:spPr>
          <a:xfrm flipH="1">
            <a:off x="1259632" y="4753860"/>
            <a:ext cx="281173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/>
          <p:nvPr/>
        </p:nvCxnSpPr>
        <p:spPr>
          <a:xfrm flipV="1">
            <a:off x="1259632" y="4221088"/>
            <a:ext cx="0" cy="5327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7 Conector recto de flecha"/>
          <p:cNvCxnSpPr/>
          <p:nvPr/>
        </p:nvCxnSpPr>
        <p:spPr>
          <a:xfrm>
            <a:off x="758996" y="3283396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7 Conector recto de flecha"/>
          <p:cNvCxnSpPr/>
          <p:nvPr/>
        </p:nvCxnSpPr>
        <p:spPr>
          <a:xfrm>
            <a:off x="758996" y="4143478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16 CuadroTexto"/>
          <p:cNvSpPr txBox="1"/>
          <p:nvPr/>
        </p:nvSpPr>
        <p:spPr>
          <a:xfrm>
            <a:off x="4636066" y="356372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114 Conector recto de flecha"/>
          <p:cNvCxnSpPr/>
          <p:nvPr/>
        </p:nvCxnSpPr>
        <p:spPr>
          <a:xfrm>
            <a:off x="5580112" y="4165850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 flipV="1">
            <a:off x="5580112" y="3203684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6013496" y="3603442"/>
            <a:ext cx="0" cy="576064"/>
          </a:xfrm>
          <a:prstGeom prst="line">
            <a:avLst/>
          </a:prstGeom>
          <a:ln w="34925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114 Conector recto de flecha"/>
          <p:cNvCxnSpPr/>
          <p:nvPr/>
        </p:nvCxnSpPr>
        <p:spPr>
          <a:xfrm>
            <a:off x="5580112" y="5301208"/>
            <a:ext cx="25922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114 Conector recto de flecha"/>
          <p:cNvCxnSpPr/>
          <p:nvPr/>
        </p:nvCxnSpPr>
        <p:spPr>
          <a:xfrm flipV="1">
            <a:off x="5580112" y="4339042"/>
            <a:ext cx="0" cy="975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5265487" y="4221088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6 CuadroTexto"/>
          <p:cNvSpPr txBox="1"/>
          <p:nvPr/>
        </p:nvSpPr>
        <p:spPr>
          <a:xfrm>
            <a:off x="5220072" y="3068960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116 CuadroTexto"/>
          <p:cNvSpPr txBox="1"/>
          <p:nvPr/>
        </p:nvSpPr>
        <p:spPr>
          <a:xfrm>
            <a:off x="8085289" y="4077072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6 CuadroTexto"/>
          <p:cNvSpPr txBox="1"/>
          <p:nvPr/>
        </p:nvSpPr>
        <p:spPr>
          <a:xfrm>
            <a:off x="8028384" y="5229200"/>
            <a:ext cx="26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114 Conector recto de flecha"/>
          <p:cNvCxnSpPr/>
          <p:nvPr/>
        </p:nvCxnSpPr>
        <p:spPr>
          <a:xfrm flipV="1">
            <a:off x="6012160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4 Conector recto de flecha"/>
          <p:cNvCxnSpPr/>
          <p:nvPr/>
        </p:nvCxnSpPr>
        <p:spPr>
          <a:xfrm flipV="1">
            <a:off x="6444208" y="3292681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/>
          <p:nvPr/>
        </p:nvCxnSpPr>
        <p:spPr>
          <a:xfrm flipV="1">
            <a:off x="6876256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4 Conector recto de flecha"/>
          <p:cNvCxnSpPr/>
          <p:nvPr/>
        </p:nvCxnSpPr>
        <p:spPr>
          <a:xfrm flipV="1">
            <a:off x="7308304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 flipV="1">
            <a:off x="7740352" y="3304730"/>
            <a:ext cx="0" cy="1996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7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07704" y="1178609"/>
            <a:ext cx="4195560" cy="1714962"/>
            <a:chOff x="160416" y="2559390"/>
            <a:chExt cx="4195560" cy="1714962"/>
          </a:xfrm>
        </p:grpSpPr>
        <p:sp>
          <p:nvSpPr>
            <p:cNvPr id="3" name="2 CuadroTexto"/>
            <p:cNvSpPr txBox="1"/>
            <p:nvPr/>
          </p:nvSpPr>
          <p:spPr>
            <a:xfrm>
              <a:off x="1435972" y="2713090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4" name="3 Acorde"/>
            <p:cNvSpPr/>
            <p:nvPr/>
          </p:nvSpPr>
          <p:spPr>
            <a:xfrm>
              <a:off x="1365516" y="2717931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Elipse"/>
            <p:cNvSpPr/>
            <p:nvPr/>
          </p:nvSpPr>
          <p:spPr>
            <a:xfrm>
              <a:off x="1365516" y="2717930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5 Conector recto de flecha"/>
            <p:cNvCxnSpPr/>
            <p:nvPr/>
          </p:nvCxnSpPr>
          <p:spPr>
            <a:xfrm flipV="1">
              <a:off x="1987816" y="3024240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8 Conector recto de flecha"/>
            <p:cNvCxnSpPr/>
            <p:nvPr/>
          </p:nvCxnSpPr>
          <p:spPr>
            <a:xfrm>
              <a:off x="497624" y="2843264"/>
              <a:ext cx="926996" cy="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10 Conector recto de flecha"/>
            <p:cNvCxnSpPr>
              <a:endCxn id="5" idx="2"/>
            </p:cNvCxnSpPr>
            <p:nvPr/>
          </p:nvCxnSpPr>
          <p:spPr>
            <a:xfrm>
              <a:off x="497624" y="3025312"/>
              <a:ext cx="867892" cy="37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11 Conector recto de flecha"/>
            <p:cNvCxnSpPr/>
            <p:nvPr/>
          </p:nvCxnSpPr>
          <p:spPr>
            <a:xfrm>
              <a:off x="497624" y="3203628"/>
              <a:ext cx="911923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12 CuadroTexto"/>
            <p:cNvSpPr txBox="1"/>
            <p:nvPr/>
          </p:nvSpPr>
          <p:spPr>
            <a:xfrm>
              <a:off x="2663028" y="3175474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1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1" name="13 Acorde"/>
            <p:cNvSpPr/>
            <p:nvPr/>
          </p:nvSpPr>
          <p:spPr>
            <a:xfrm>
              <a:off x="2610116" y="3180315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14 Elipse"/>
            <p:cNvSpPr/>
            <p:nvPr/>
          </p:nvSpPr>
          <p:spPr>
            <a:xfrm>
              <a:off x="2610116" y="3180314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5 CuadroTexto"/>
            <p:cNvSpPr txBox="1"/>
            <p:nvPr/>
          </p:nvSpPr>
          <p:spPr>
            <a:xfrm>
              <a:off x="1444884" y="3647212"/>
              <a:ext cx="311151" cy="62230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3</a:t>
              </a:r>
              <a:r>
                <a:rPr lang="es-ES" i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4" name="16 Acorde"/>
            <p:cNvSpPr/>
            <p:nvPr/>
          </p:nvSpPr>
          <p:spPr>
            <a:xfrm>
              <a:off x="1365516" y="3652053"/>
              <a:ext cx="622300" cy="612786"/>
            </a:xfrm>
            <a:prstGeom prst="chord">
              <a:avLst>
                <a:gd name="adj1" fmla="val 16278238"/>
                <a:gd name="adj2" fmla="val 52715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7 Elipse"/>
            <p:cNvSpPr/>
            <p:nvPr/>
          </p:nvSpPr>
          <p:spPr>
            <a:xfrm>
              <a:off x="1365516" y="3652052"/>
              <a:ext cx="622300" cy="6223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" name="18 Conector recto de flecha"/>
            <p:cNvCxnSpPr/>
            <p:nvPr/>
          </p:nvCxnSpPr>
          <p:spPr>
            <a:xfrm flipV="1">
              <a:off x="1143266" y="3783814"/>
              <a:ext cx="2662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9 Conector recto de flecha"/>
            <p:cNvCxnSpPr/>
            <p:nvPr/>
          </p:nvCxnSpPr>
          <p:spPr>
            <a:xfrm>
              <a:off x="958372" y="3962488"/>
              <a:ext cx="40005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20 Conector recto de flecha"/>
            <p:cNvCxnSpPr/>
            <p:nvPr/>
          </p:nvCxnSpPr>
          <p:spPr>
            <a:xfrm>
              <a:off x="787665" y="4135420"/>
              <a:ext cx="63193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21 Conector recto de flecha"/>
            <p:cNvCxnSpPr/>
            <p:nvPr/>
          </p:nvCxnSpPr>
          <p:spPr>
            <a:xfrm flipV="1">
              <a:off x="1987816" y="395400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22 Conector recto de flecha"/>
            <p:cNvCxnSpPr/>
            <p:nvPr/>
          </p:nvCxnSpPr>
          <p:spPr>
            <a:xfrm flipH="1" flipV="1">
              <a:off x="1143267" y="2843266"/>
              <a:ext cx="0" cy="9270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3 Conector recto de flecha"/>
            <p:cNvCxnSpPr/>
            <p:nvPr/>
          </p:nvCxnSpPr>
          <p:spPr>
            <a:xfrm flipV="1">
              <a:off x="965469" y="3029084"/>
              <a:ext cx="0" cy="923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4 Conector recto de flecha"/>
            <p:cNvCxnSpPr/>
            <p:nvPr/>
          </p:nvCxnSpPr>
          <p:spPr>
            <a:xfrm flipH="1" flipV="1">
              <a:off x="787665" y="3205217"/>
              <a:ext cx="1" cy="9192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25 CuadroTexto"/>
            <p:cNvSpPr txBox="1"/>
            <p:nvPr/>
          </p:nvSpPr>
          <p:spPr>
            <a:xfrm>
              <a:off x="3499116" y="332593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26 Conector recto de flecha"/>
            <p:cNvCxnSpPr/>
            <p:nvPr/>
          </p:nvCxnSpPr>
          <p:spPr>
            <a:xfrm flipV="1">
              <a:off x="3232416" y="3497372"/>
              <a:ext cx="266700" cy="1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8 Conector recto de flecha"/>
            <p:cNvCxnSpPr/>
            <p:nvPr/>
          </p:nvCxnSpPr>
          <p:spPr>
            <a:xfrm>
              <a:off x="2254516" y="3625887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9 Conector recto de flecha"/>
            <p:cNvCxnSpPr/>
            <p:nvPr/>
          </p:nvCxnSpPr>
          <p:spPr>
            <a:xfrm flipV="1">
              <a:off x="2254516" y="3031464"/>
              <a:ext cx="2382" cy="3067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30 Conector recto de flecha"/>
            <p:cNvCxnSpPr/>
            <p:nvPr/>
          </p:nvCxnSpPr>
          <p:spPr>
            <a:xfrm flipV="1">
              <a:off x="2254516" y="3626280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/>
            <p:cNvSpPr txBox="1"/>
            <p:nvPr/>
          </p:nvSpPr>
          <p:spPr>
            <a:xfrm>
              <a:off x="160416" y="2559390"/>
              <a:ext cx="3600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</a:p>
            <a:p>
              <a:pPr algn="r"/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635896" y="3429000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1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2</a:t>
              </a:r>
              <a:r>
                <a:rPr lang="es-ES" sz="1600" i="1" dirty="0">
                  <a:latin typeface="Times New Roman"/>
                  <a:cs typeface="Times New Roman"/>
                </a:rPr>
                <a:t>x</a:t>
              </a:r>
              <a:r>
                <a:rPr lang="es-ES" sz="16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30" name="28 Conector recto de flecha"/>
            <p:cNvCxnSpPr/>
            <p:nvPr/>
          </p:nvCxnSpPr>
          <p:spPr>
            <a:xfrm>
              <a:off x="2254516" y="3337855"/>
              <a:ext cx="401027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195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Agrupar 58"/>
          <p:cNvGrpSpPr/>
          <p:nvPr/>
        </p:nvGrpSpPr>
        <p:grpSpPr>
          <a:xfrm>
            <a:off x="3140917" y="1634102"/>
            <a:ext cx="428628" cy="428628"/>
            <a:chOff x="2500298" y="142852"/>
            <a:chExt cx="428628" cy="428628"/>
          </a:xfrm>
        </p:grpSpPr>
        <p:grpSp>
          <p:nvGrpSpPr>
            <p:cNvPr id="60" name="139 Grupo"/>
            <p:cNvGrpSpPr/>
            <p:nvPr/>
          </p:nvGrpSpPr>
          <p:grpSpPr>
            <a:xfrm>
              <a:off x="2500298" y="142852"/>
              <a:ext cx="428628" cy="428628"/>
              <a:chOff x="714348" y="1928802"/>
              <a:chExt cx="428628" cy="428628"/>
            </a:xfrm>
          </p:grpSpPr>
          <p:sp>
            <p:nvSpPr>
              <p:cNvPr id="63" name="149 Rectángulo"/>
              <p:cNvSpPr/>
              <p:nvPr/>
            </p:nvSpPr>
            <p:spPr>
              <a:xfrm>
                <a:off x="714348" y="1928802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50 Conector recto"/>
              <p:cNvCxnSpPr/>
              <p:nvPr/>
            </p:nvCxnSpPr>
            <p:spPr>
              <a:xfrm flipV="1">
                <a:off x="714348" y="2285992"/>
                <a:ext cx="428628" cy="1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51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714348" y="2143116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53 Conector angular"/>
              <p:cNvCxnSpPr/>
              <p:nvPr/>
            </p:nvCxnSpPr>
            <p:spPr>
              <a:xfrm rot="10800000" flipV="1">
                <a:off x="714348" y="2000240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2511614" y="158886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4"/>
            <a:srcRect l="24432" t="28042" r="30670" b="20868"/>
            <a:stretch/>
          </p:blipFill>
          <p:spPr>
            <a:xfrm>
              <a:off x="2793653" y="339072"/>
              <a:ext cx="125442" cy="149233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28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1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2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1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8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4 Conector recto de flecha"/>
          <p:cNvCxnSpPr/>
          <p:nvPr/>
        </p:nvCxnSpPr>
        <p:spPr>
          <a:xfrm flipV="1">
            <a:off x="2812996" y="1844630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33" name="Elipse 3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Elipse 3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9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116 CuadroTexto"/>
          <p:cNvSpPr txBox="1"/>
          <p:nvPr/>
        </p:nvSpPr>
        <p:spPr>
          <a:xfrm>
            <a:off x="3897229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Pentágono 42"/>
          <p:cNvSpPr/>
          <p:nvPr/>
        </p:nvSpPr>
        <p:spPr>
          <a:xfrm>
            <a:off x="5076056" y="1373336"/>
            <a:ext cx="1368152" cy="1305436"/>
          </a:xfrm>
          <a:prstGeom prst="homePlate">
            <a:avLst>
              <a:gd name="adj" fmla="val 23595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116 CuadroTexto"/>
          <p:cNvSpPr txBox="1"/>
          <p:nvPr/>
        </p:nvSpPr>
        <p:spPr>
          <a:xfrm>
            <a:off x="4558760" y="11967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117 CuadroTexto"/>
          <p:cNvSpPr txBox="1"/>
          <p:nvPr/>
        </p:nvSpPr>
        <p:spPr>
          <a:xfrm>
            <a:off x="4558760" y="2069558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4647428" y="159275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647428" y="246426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/>
          <p:cNvGrpSpPr/>
          <p:nvPr/>
        </p:nvGrpSpPr>
        <p:grpSpPr>
          <a:xfrm>
            <a:off x="4774784" y="1670466"/>
            <a:ext cx="72008" cy="512440"/>
            <a:chOff x="3491880" y="2844552"/>
            <a:chExt cx="72008" cy="512440"/>
          </a:xfrm>
        </p:grpSpPr>
        <p:sp>
          <p:nvSpPr>
            <p:cNvPr id="51" name="Elipse 50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Elipse 51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5" name="116 CuadroTexto"/>
          <p:cNvSpPr txBox="1"/>
          <p:nvPr/>
        </p:nvSpPr>
        <p:spPr>
          <a:xfrm>
            <a:off x="5796136" y="2237432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116 CuadroTexto"/>
          <p:cNvSpPr txBox="1"/>
          <p:nvPr/>
        </p:nvSpPr>
        <p:spPr>
          <a:xfrm>
            <a:off x="5076056" y="13733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5096589" y="2228140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114 Conector recto de flecha"/>
          <p:cNvCxnSpPr/>
          <p:nvPr/>
        </p:nvCxnSpPr>
        <p:spPr>
          <a:xfrm flipV="1">
            <a:off x="3559714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16 CuadroTexto"/>
          <p:cNvSpPr txBox="1"/>
          <p:nvPr/>
        </p:nvSpPr>
        <p:spPr>
          <a:xfrm>
            <a:off x="6781723" y="1800762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114 Conector recto de flecha"/>
          <p:cNvCxnSpPr/>
          <p:nvPr/>
        </p:nvCxnSpPr>
        <p:spPr>
          <a:xfrm flipV="1">
            <a:off x="6444208" y="2026078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Agrupar 67"/>
          <p:cNvGrpSpPr/>
          <p:nvPr/>
        </p:nvGrpSpPr>
        <p:grpSpPr>
          <a:xfrm>
            <a:off x="3135260" y="1636688"/>
            <a:ext cx="428628" cy="428628"/>
            <a:chOff x="3214678" y="142852"/>
            <a:chExt cx="428628" cy="428628"/>
          </a:xfrm>
        </p:grpSpPr>
        <p:grpSp>
          <p:nvGrpSpPr>
            <p:cNvPr id="7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5" name="168 Conector recto"/>
              <p:cNvCxnSpPr>
                <a:stCxn id="74" idx="1"/>
                <a:endCxn id="7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169 Conector recto"/>
              <p:cNvCxnSpPr>
                <a:stCxn id="74" idx="0"/>
                <a:endCxn id="7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65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4 Grupo"/>
          <p:cNvGrpSpPr/>
          <p:nvPr/>
        </p:nvGrpSpPr>
        <p:grpSpPr>
          <a:xfrm>
            <a:off x="1797646" y="1121324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0" name="74 Grupo"/>
          <p:cNvGrpSpPr/>
          <p:nvPr/>
        </p:nvGrpSpPr>
        <p:grpSpPr>
          <a:xfrm>
            <a:off x="1026234" y="692696"/>
            <a:ext cx="428628" cy="428628"/>
            <a:chOff x="785786" y="928670"/>
            <a:chExt cx="428628" cy="428628"/>
          </a:xfrm>
        </p:grpSpPr>
        <p:cxnSp>
          <p:nvCxnSpPr>
            <p:cNvPr id="5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3" name="77 Grupo"/>
          <p:cNvGrpSpPr/>
          <p:nvPr/>
        </p:nvGrpSpPr>
        <p:grpSpPr>
          <a:xfrm>
            <a:off x="1026234" y="1549952"/>
            <a:ext cx="428628" cy="428628"/>
            <a:chOff x="785786" y="928670"/>
            <a:chExt cx="428628" cy="428628"/>
          </a:xfrm>
        </p:grpSpPr>
        <p:cxnSp>
          <p:nvCxnSpPr>
            <p:cNvPr id="5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6" name="86 Grupo"/>
          <p:cNvGrpSpPr/>
          <p:nvPr/>
        </p:nvGrpSpPr>
        <p:grpSpPr>
          <a:xfrm>
            <a:off x="1026234" y="1121324"/>
            <a:ext cx="428628" cy="428628"/>
            <a:chOff x="785786" y="928670"/>
            <a:chExt cx="428628" cy="428628"/>
          </a:xfrm>
        </p:grpSpPr>
        <p:cxnSp>
          <p:nvCxnSpPr>
            <p:cNvPr id="5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9" name="89 CuadroTexto"/>
          <p:cNvSpPr txBox="1"/>
          <p:nvPr/>
        </p:nvSpPr>
        <p:spPr>
          <a:xfrm>
            <a:off x="107504" y="7519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91 Conector recto de flecha"/>
          <p:cNvCxnSpPr>
            <a:endCxn id="48" idx="1"/>
          </p:cNvCxnSpPr>
          <p:nvPr/>
        </p:nvCxnSpPr>
        <p:spPr>
          <a:xfrm>
            <a:off x="1383424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107 Forma libre"/>
          <p:cNvSpPr/>
          <p:nvPr/>
        </p:nvSpPr>
        <p:spPr>
          <a:xfrm>
            <a:off x="1371761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108 Forma libre"/>
          <p:cNvSpPr/>
          <p:nvPr/>
        </p:nvSpPr>
        <p:spPr>
          <a:xfrm>
            <a:off x="1371761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110 Conector recto"/>
          <p:cNvCxnSpPr>
            <a:endCxn id="52" idx="2"/>
          </p:cNvCxnSpPr>
          <p:nvPr/>
        </p:nvCxnSpPr>
        <p:spPr>
          <a:xfrm>
            <a:off x="593046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2 Conector recto"/>
          <p:cNvCxnSpPr>
            <a:endCxn id="58" idx="2"/>
          </p:cNvCxnSpPr>
          <p:nvPr/>
        </p:nvCxnSpPr>
        <p:spPr>
          <a:xfrm>
            <a:off x="593046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3 Conector recto"/>
          <p:cNvCxnSpPr>
            <a:endCxn id="55" idx="2"/>
          </p:cNvCxnSpPr>
          <p:nvPr/>
        </p:nvCxnSpPr>
        <p:spPr>
          <a:xfrm>
            <a:off x="593046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4 Conector recto de flecha"/>
          <p:cNvCxnSpPr/>
          <p:nvPr/>
        </p:nvCxnSpPr>
        <p:spPr>
          <a:xfrm>
            <a:off x="2226274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116 CuadroTexto"/>
          <p:cNvSpPr txBox="1"/>
          <p:nvPr/>
        </p:nvSpPr>
        <p:spPr>
          <a:xfrm>
            <a:off x="198876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117 CuadroTexto"/>
          <p:cNvSpPr txBox="1"/>
          <p:nvPr/>
        </p:nvSpPr>
        <p:spPr>
          <a:xfrm>
            <a:off x="205888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1" name="Agrupar 70"/>
          <p:cNvGrpSpPr/>
          <p:nvPr/>
        </p:nvGrpSpPr>
        <p:grpSpPr>
          <a:xfrm>
            <a:off x="2445718" y="1121324"/>
            <a:ext cx="428628" cy="428628"/>
            <a:chOff x="3214678" y="142852"/>
            <a:chExt cx="428628" cy="428628"/>
          </a:xfrm>
        </p:grpSpPr>
        <p:grpSp>
          <p:nvGrpSpPr>
            <p:cNvPr id="7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7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76" name="168 Conector recto"/>
              <p:cNvCxnSpPr>
                <a:stCxn id="75" idx="1"/>
                <a:endCxn id="7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169 Conector recto"/>
              <p:cNvCxnSpPr>
                <a:stCxn id="75" idx="0"/>
                <a:endCxn id="7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74" name="Imagen 73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80" name="89 CuadroTexto"/>
          <p:cNvSpPr txBox="1"/>
          <p:nvPr/>
        </p:nvSpPr>
        <p:spPr>
          <a:xfrm>
            <a:off x="661450" y="9043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667276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89 CuadroTexto"/>
          <p:cNvSpPr txBox="1"/>
          <p:nvPr/>
        </p:nvSpPr>
        <p:spPr>
          <a:xfrm>
            <a:off x="667276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7" name="114 Conector recto de flecha"/>
          <p:cNvCxnSpPr/>
          <p:nvPr/>
        </p:nvCxnSpPr>
        <p:spPr>
          <a:xfrm>
            <a:off x="2870926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4 Grupo"/>
          <p:cNvGrpSpPr/>
          <p:nvPr/>
        </p:nvGrpSpPr>
        <p:grpSpPr>
          <a:xfrm>
            <a:off x="6161113" y="1121324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5389701" y="692696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5389701" y="1549952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5389701" y="1121324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0" name="89 CuadroTexto"/>
          <p:cNvSpPr txBox="1"/>
          <p:nvPr/>
        </p:nvSpPr>
        <p:spPr>
          <a:xfrm>
            <a:off x="4470971" y="7519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91 Conector recto de flecha"/>
          <p:cNvCxnSpPr>
            <a:endCxn id="89" idx="1"/>
          </p:cNvCxnSpPr>
          <p:nvPr/>
        </p:nvCxnSpPr>
        <p:spPr>
          <a:xfrm>
            <a:off x="5746891" y="13356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5735228" y="9134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5735228" y="14780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110 Conector recto"/>
          <p:cNvCxnSpPr>
            <a:endCxn id="93" idx="2"/>
          </p:cNvCxnSpPr>
          <p:nvPr/>
        </p:nvCxnSpPr>
        <p:spPr>
          <a:xfrm>
            <a:off x="4956513" y="907010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2 Conector recto"/>
          <p:cNvCxnSpPr>
            <a:endCxn id="99" idx="2"/>
          </p:cNvCxnSpPr>
          <p:nvPr/>
        </p:nvCxnSpPr>
        <p:spPr>
          <a:xfrm>
            <a:off x="4956513" y="1335638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3 Conector recto"/>
          <p:cNvCxnSpPr>
            <a:endCxn id="96" idx="2"/>
          </p:cNvCxnSpPr>
          <p:nvPr/>
        </p:nvCxnSpPr>
        <p:spPr>
          <a:xfrm>
            <a:off x="4956513" y="1764266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14 Conector recto de flecha"/>
          <p:cNvCxnSpPr/>
          <p:nvPr/>
        </p:nvCxnSpPr>
        <p:spPr>
          <a:xfrm>
            <a:off x="6589741" y="13356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116 CuadroTexto"/>
          <p:cNvSpPr txBox="1"/>
          <p:nvPr/>
        </p:nvSpPr>
        <p:spPr>
          <a:xfrm>
            <a:off x="4562343" y="118062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117 CuadroTexto"/>
          <p:cNvSpPr txBox="1"/>
          <p:nvPr/>
        </p:nvSpPr>
        <p:spPr>
          <a:xfrm>
            <a:off x="4569355" y="15499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0" name="Agrupar 109"/>
          <p:cNvGrpSpPr/>
          <p:nvPr/>
        </p:nvGrpSpPr>
        <p:grpSpPr>
          <a:xfrm>
            <a:off x="6809185" y="1121324"/>
            <a:ext cx="428628" cy="428628"/>
            <a:chOff x="3214678" y="142852"/>
            <a:chExt cx="428628" cy="428628"/>
          </a:xfrm>
        </p:grpSpPr>
        <p:grpSp>
          <p:nvGrpSpPr>
            <p:cNvPr id="11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1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5" name="168 Conector recto"/>
              <p:cNvCxnSpPr>
                <a:stCxn id="114" idx="1"/>
                <a:endCxn id="11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169 Conector recto"/>
              <p:cNvCxnSpPr>
                <a:stCxn id="114" idx="0"/>
                <a:endCxn id="11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2" name="Imagen 11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13" name="Imagen 112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18" name="89 CuadroTexto"/>
          <p:cNvSpPr txBox="1"/>
          <p:nvPr/>
        </p:nvSpPr>
        <p:spPr>
          <a:xfrm>
            <a:off x="5024917" y="904392"/>
            <a:ext cx="43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89 CuadroTexto"/>
          <p:cNvSpPr txBox="1"/>
          <p:nvPr/>
        </p:nvSpPr>
        <p:spPr>
          <a:xfrm>
            <a:off x="5030743" y="13314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89 CuadroTexto"/>
          <p:cNvSpPr txBox="1"/>
          <p:nvPr/>
        </p:nvSpPr>
        <p:spPr>
          <a:xfrm>
            <a:off x="5030743" y="17844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114 Conector recto de flecha"/>
          <p:cNvCxnSpPr/>
          <p:nvPr/>
        </p:nvCxnSpPr>
        <p:spPr>
          <a:xfrm>
            <a:off x="7234393" y="1340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Agrupar 138"/>
          <p:cNvGrpSpPr/>
          <p:nvPr/>
        </p:nvGrpSpPr>
        <p:grpSpPr>
          <a:xfrm>
            <a:off x="7524328" y="890553"/>
            <a:ext cx="1150611" cy="1107271"/>
            <a:chOff x="2624915" y="2010639"/>
            <a:chExt cx="1150611" cy="1107271"/>
          </a:xfrm>
        </p:grpSpPr>
        <p:grpSp>
          <p:nvGrpSpPr>
            <p:cNvPr id="130" name="65 Grupo"/>
            <p:cNvGrpSpPr/>
            <p:nvPr/>
          </p:nvGrpSpPr>
          <p:grpSpPr>
            <a:xfrm>
              <a:off x="2624915" y="2010639"/>
              <a:ext cx="900000" cy="900000"/>
              <a:chOff x="625348" y="890919"/>
              <a:chExt cx="1404400" cy="1409094"/>
            </a:xfrm>
          </p:grpSpPr>
          <p:cxnSp>
            <p:nvCxnSpPr>
              <p:cNvPr id="131" name="66 Conector recto de flecha"/>
              <p:cNvCxnSpPr/>
              <p:nvPr/>
            </p:nvCxnSpPr>
            <p:spPr>
              <a:xfrm rot="10800000" flipH="1">
                <a:off x="625348" y="15946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67 Conector recto de flecha"/>
              <p:cNvCxnSpPr/>
              <p:nvPr/>
            </p:nvCxnSpPr>
            <p:spPr>
              <a:xfrm rot="16200000" flipH="1">
                <a:off x="623001" y="15946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68 Rectángulo"/>
              <p:cNvSpPr/>
              <p:nvPr/>
            </p:nvSpPr>
            <p:spPr>
              <a:xfrm>
                <a:off x="970754" y="12331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4" name="69 Elipse"/>
              <p:cNvSpPr/>
              <p:nvPr/>
            </p:nvSpPr>
            <p:spPr>
              <a:xfrm>
                <a:off x="1592750" y="11463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70 Elipse"/>
              <p:cNvSpPr/>
              <p:nvPr/>
            </p:nvSpPr>
            <p:spPr>
              <a:xfrm>
                <a:off x="159275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6" name="71 Elipse"/>
              <p:cNvSpPr/>
              <p:nvPr/>
            </p:nvSpPr>
            <p:spPr>
              <a:xfrm>
                <a:off x="882650" y="11452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7" name="72 Elipse"/>
              <p:cNvSpPr/>
              <p:nvPr/>
            </p:nvSpPr>
            <p:spPr>
              <a:xfrm>
                <a:off x="898400" y="18575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8" name="132 CuadroTexto"/>
            <p:cNvSpPr txBox="1"/>
            <p:nvPr/>
          </p:nvSpPr>
          <p:spPr>
            <a:xfrm>
              <a:off x="3105150" y="271780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AND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9" name="Agrupar 148"/>
          <p:cNvGrpSpPr/>
          <p:nvPr/>
        </p:nvGrpSpPr>
        <p:grpSpPr>
          <a:xfrm>
            <a:off x="3140061" y="891220"/>
            <a:ext cx="954891" cy="1122310"/>
            <a:chOff x="2616200" y="3195750"/>
            <a:chExt cx="954891" cy="1122310"/>
          </a:xfrm>
        </p:grpSpPr>
        <p:grpSp>
          <p:nvGrpSpPr>
            <p:cNvPr id="140" name="113 Grupo"/>
            <p:cNvGrpSpPr/>
            <p:nvPr/>
          </p:nvGrpSpPr>
          <p:grpSpPr>
            <a:xfrm>
              <a:off x="2616200" y="3195750"/>
              <a:ext cx="900000" cy="900000"/>
              <a:chOff x="3994150" y="3100438"/>
              <a:chExt cx="1404400" cy="1409094"/>
            </a:xfrm>
          </p:grpSpPr>
          <p:cxnSp>
            <p:nvCxnSpPr>
              <p:cNvPr id="141" name="114 Conector recto de flecha"/>
              <p:cNvCxnSpPr/>
              <p:nvPr/>
            </p:nvCxnSpPr>
            <p:spPr>
              <a:xfrm rot="10800000" flipH="1">
                <a:off x="3994150" y="38041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115 Conector recto de flecha"/>
              <p:cNvCxnSpPr/>
              <p:nvPr/>
            </p:nvCxnSpPr>
            <p:spPr>
              <a:xfrm rot="16200000" flipH="1">
                <a:off x="3991803" y="38041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116 Rectángulo"/>
              <p:cNvSpPr/>
              <p:nvPr/>
            </p:nvSpPr>
            <p:spPr>
              <a:xfrm>
                <a:off x="4339556" y="34426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4" name="117 Elipse"/>
              <p:cNvSpPr/>
              <p:nvPr/>
            </p:nvSpPr>
            <p:spPr>
              <a:xfrm>
                <a:off x="4961552" y="33558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5" name="118 Elipse"/>
              <p:cNvSpPr/>
              <p:nvPr/>
            </p:nvSpPr>
            <p:spPr>
              <a:xfrm>
                <a:off x="4961552" y="40670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6" name="119 Elipse"/>
              <p:cNvSpPr/>
              <p:nvPr/>
            </p:nvSpPr>
            <p:spPr>
              <a:xfrm>
                <a:off x="4251452" y="33547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7" name="120 Elipse"/>
              <p:cNvSpPr/>
              <p:nvPr/>
            </p:nvSpPr>
            <p:spPr>
              <a:xfrm>
                <a:off x="4267202" y="40670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8" name="131 CuadroTexto"/>
            <p:cNvSpPr txBox="1"/>
            <p:nvPr/>
          </p:nvSpPr>
          <p:spPr>
            <a:xfrm>
              <a:off x="3069030" y="3917950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9" name="Agrupar 238"/>
          <p:cNvGrpSpPr/>
          <p:nvPr/>
        </p:nvGrpSpPr>
        <p:grpSpPr>
          <a:xfrm>
            <a:off x="107504" y="3192034"/>
            <a:ext cx="2982866" cy="1461102"/>
            <a:chOff x="107504" y="3192034"/>
            <a:chExt cx="2982866" cy="1461102"/>
          </a:xfrm>
        </p:grpSpPr>
        <p:grpSp>
          <p:nvGrpSpPr>
            <p:cNvPr id="15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152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153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54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155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57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158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60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161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3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91 Conector recto de flecha"/>
            <p:cNvCxnSpPr>
              <a:endCxn id="152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6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7" name="110 Conector recto"/>
            <p:cNvCxnSpPr>
              <a:endCxn id="156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112 Conector recto"/>
            <p:cNvCxnSpPr>
              <a:endCxn id="162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113 Conector recto"/>
            <p:cNvCxnSpPr>
              <a:endCxn id="159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3" name="Agrupar 172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174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177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178" name="168 Conector recto"/>
                <p:cNvCxnSpPr>
                  <a:stCxn id="177" idx="1"/>
                  <a:endCxn id="177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169 Conector recto"/>
                <p:cNvCxnSpPr>
                  <a:stCxn id="177" idx="0"/>
                  <a:endCxn id="177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75" name="Imagen 174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176" name="Imagen 175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181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182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183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184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Agrupar 203"/>
          <p:cNvGrpSpPr/>
          <p:nvPr/>
        </p:nvGrpSpPr>
        <p:grpSpPr>
          <a:xfrm>
            <a:off x="3135525" y="3389516"/>
            <a:ext cx="1114876" cy="1115741"/>
            <a:chOff x="1416050" y="802019"/>
            <a:chExt cx="1114876" cy="1115741"/>
          </a:xfrm>
        </p:grpSpPr>
        <p:grpSp>
          <p:nvGrpSpPr>
            <p:cNvPr id="195" name="9 Grupo"/>
            <p:cNvGrpSpPr/>
            <p:nvPr/>
          </p:nvGrpSpPr>
          <p:grpSpPr>
            <a:xfrm>
              <a:off x="1416050" y="802019"/>
              <a:ext cx="900000" cy="900000"/>
              <a:chOff x="2268065" y="802019"/>
              <a:chExt cx="1404400" cy="1409094"/>
            </a:xfrm>
          </p:grpSpPr>
          <p:cxnSp>
            <p:nvCxnSpPr>
              <p:cNvPr id="196" name="10 Conector recto de flecha"/>
              <p:cNvCxnSpPr/>
              <p:nvPr/>
            </p:nvCxnSpPr>
            <p:spPr>
              <a:xfrm rot="10800000" flipH="1">
                <a:off x="2268065" y="15057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11 Conector recto de flecha"/>
              <p:cNvCxnSpPr/>
              <p:nvPr/>
            </p:nvCxnSpPr>
            <p:spPr>
              <a:xfrm rot="16200000" flipH="1">
                <a:off x="2265718" y="15057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12 Rectángulo"/>
              <p:cNvSpPr/>
              <p:nvPr/>
            </p:nvSpPr>
            <p:spPr>
              <a:xfrm>
                <a:off x="2613471" y="11442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9" name="13 Elipse"/>
              <p:cNvSpPr/>
              <p:nvPr/>
            </p:nvSpPr>
            <p:spPr>
              <a:xfrm>
                <a:off x="3235467" y="10574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0" name="14 Elipse"/>
              <p:cNvSpPr/>
              <p:nvPr/>
            </p:nvSpPr>
            <p:spPr>
              <a:xfrm>
                <a:off x="3235467" y="17686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1" name="15 Elipse"/>
              <p:cNvSpPr/>
              <p:nvPr/>
            </p:nvSpPr>
            <p:spPr>
              <a:xfrm>
                <a:off x="2525367" y="10563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2" name="16 Elipse"/>
              <p:cNvSpPr/>
              <p:nvPr/>
            </p:nvSpPr>
            <p:spPr>
              <a:xfrm>
                <a:off x="2541117" y="17686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03" name="142 CuadroTexto"/>
            <p:cNvSpPr txBox="1"/>
            <p:nvPr/>
          </p:nvSpPr>
          <p:spPr>
            <a:xfrm>
              <a:off x="1860550" y="151765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NOR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0" name="Agrupar 239"/>
          <p:cNvGrpSpPr/>
          <p:nvPr/>
        </p:nvGrpSpPr>
        <p:grpSpPr>
          <a:xfrm>
            <a:off x="4470971" y="3241834"/>
            <a:ext cx="2982866" cy="1461102"/>
            <a:chOff x="107504" y="3192034"/>
            <a:chExt cx="2982866" cy="1461102"/>
          </a:xfrm>
        </p:grpSpPr>
        <p:grpSp>
          <p:nvGrpSpPr>
            <p:cNvPr id="241" name="4 Grupo"/>
            <p:cNvGrpSpPr/>
            <p:nvPr/>
          </p:nvGrpSpPr>
          <p:grpSpPr>
            <a:xfrm>
              <a:off x="1797646" y="3620662"/>
              <a:ext cx="428628" cy="428628"/>
              <a:chOff x="2071670" y="1714488"/>
              <a:chExt cx="428628" cy="428628"/>
            </a:xfrm>
          </p:grpSpPr>
          <p:sp>
            <p:nvSpPr>
              <p:cNvPr id="273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274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42" name="74 Grupo"/>
            <p:cNvGrpSpPr/>
            <p:nvPr/>
          </p:nvGrpSpPr>
          <p:grpSpPr>
            <a:xfrm>
              <a:off x="1026234" y="3192034"/>
              <a:ext cx="428628" cy="428628"/>
              <a:chOff x="785786" y="928670"/>
              <a:chExt cx="428628" cy="428628"/>
            </a:xfrm>
          </p:grpSpPr>
          <p:cxnSp>
            <p:nvCxnSpPr>
              <p:cNvPr id="271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3" name="77 Grupo"/>
            <p:cNvGrpSpPr/>
            <p:nvPr/>
          </p:nvGrpSpPr>
          <p:grpSpPr>
            <a:xfrm>
              <a:off x="1026234" y="4049290"/>
              <a:ext cx="428628" cy="428628"/>
              <a:chOff x="785786" y="928670"/>
              <a:chExt cx="428628" cy="428628"/>
            </a:xfrm>
          </p:grpSpPr>
          <p:cxnSp>
            <p:nvCxnSpPr>
              <p:cNvPr id="269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244" name="86 Grupo"/>
            <p:cNvGrpSpPr/>
            <p:nvPr/>
          </p:nvGrpSpPr>
          <p:grpSpPr>
            <a:xfrm>
              <a:off x="1026234" y="3620662"/>
              <a:ext cx="428628" cy="428628"/>
              <a:chOff x="785786" y="928670"/>
              <a:chExt cx="428628" cy="428628"/>
            </a:xfrm>
          </p:grpSpPr>
          <p:cxnSp>
            <p:nvCxnSpPr>
              <p:cNvPr id="267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45" name="89 CuadroTexto"/>
            <p:cNvSpPr txBox="1"/>
            <p:nvPr/>
          </p:nvSpPr>
          <p:spPr>
            <a:xfrm>
              <a:off x="107504" y="3251330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6" name="91 Conector recto de flecha"/>
            <p:cNvCxnSpPr>
              <a:endCxn id="273" idx="1"/>
            </p:cNvCxnSpPr>
            <p:nvPr/>
          </p:nvCxnSpPr>
          <p:spPr>
            <a:xfrm>
              <a:off x="1383424" y="3834976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107 Forma libre"/>
            <p:cNvSpPr/>
            <p:nvPr/>
          </p:nvSpPr>
          <p:spPr>
            <a:xfrm>
              <a:off x="1371761" y="3412806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8" name="108 Forma libre"/>
            <p:cNvSpPr/>
            <p:nvPr/>
          </p:nvSpPr>
          <p:spPr>
            <a:xfrm>
              <a:off x="1371761" y="3977349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9" name="110 Conector recto"/>
            <p:cNvCxnSpPr>
              <a:endCxn id="272" idx="2"/>
            </p:cNvCxnSpPr>
            <p:nvPr/>
          </p:nvCxnSpPr>
          <p:spPr>
            <a:xfrm>
              <a:off x="593046" y="340634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112 Conector recto"/>
            <p:cNvCxnSpPr>
              <a:endCxn id="268" idx="2"/>
            </p:cNvCxnSpPr>
            <p:nvPr/>
          </p:nvCxnSpPr>
          <p:spPr>
            <a:xfrm>
              <a:off x="593046" y="3834976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113 Conector recto"/>
            <p:cNvCxnSpPr>
              <a:endCxn id="270" idx="2"/>
            </p:cNvCxnSpPr>
            <p:nvPr/>
          </p:nvCxnSpPr>
          <p:spPr>
            <a:xfrm>
              <a:off x="593046" y="4263604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114 Conector recto de flecha"/>
            <p:cNvCxnSpPr/>
            <p:nvPr/>
          </p:nvCxnSpPr>
          <p:spPr>
            <a:xfrm>
              <a:off x="2226274" y="383497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116 CuadroTexto"/>
            <p:cNvSpPr txBox="1"/>
            <p:nvPr/>
          </p:nvSpPr>
          <p:spPr>
            <a:xfrm>
              <a:off x="198876" y="367995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117 CuadroTexto"/>
            <p:cNvSpPr txBox="1"/>
            <p:nvPr/>
          </p:nvSpPr>
          <p:spPr>
            <a:xfrm>
              <a:off x="205888" y="404929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5" name="Agrupar 254"/>
            <p:cNvGrpSpPr/>
            <p:nvPr/>
          </p:nvGrpSpPr>
          <p:grpSpPr>
            <a:xfrm>
              <a:off x="2445718" y="3620662"/>
              <a:ext cx="428628" cy="428628"/>
              <a:chOff x="3214678" y="142852"/>
              <a:chExt cx="428628" cy="428628"/>
            </a:xfrm>
          </p:grpSpPr>
          <p:grpSp>
            <p:nvGrpSpPr>
              <p:cNvPr id="260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263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264" name="168 Conector recto"/>
                <p:cNvCxnSpPr>
                  <a:stCxn id="263" idx="1"/>
                  <a:endCxn id="263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169 Conector recto"/>
                <p:cNvCxnSpPr>
                  <a:stCxn id="263" idx="0"/>
                  <a:endCxn id="263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1" name="Imagen 260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262" name="Imagen 261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sp>
          <p:nvSpPr>
            <p:cNvPr id="256" name="89 CuadroTexto"/>
            <p:cNvSpPr txBox="1"/>
            <p:nvPr/>
          </p:nvSpPr>
          <p:spPr>
            <a:xfrm>
              <a:off x="796400" y="340373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sp>
          <p:nvSpPr>
            <p:cNvPr id="257" name="89 CuadroTexto"/>
            <p:cNvSpPr txBox="1"/>
            <p:nvPr/>
          </p:nvSpPr>
          <p:spPr>
            <a:xfrm>
              <a:off x="782792" y="3835350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latin typeface="Arial Narrow"/>
                  <a:cs typeface="Arial Narrow"/>
                </a:rPr>
                <a:t>?</a:t>
              </a:r>
            </a:p>
          </p:txBody>
        </p:sp>
        <p:sp>
          <p:nvSpPr>
            <p:cNvPr id="258" name="89 CuadroTexto"/>
            <p:cNvSpPr txBox="1"/>
            <p:nvPr/>
          </p:nvSpPr>
          <p:spPr>
            <a:xfrm>
              <a:off x="788092" y="4283804"/>
              <a:ext cx="30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 Narrow"/>
                  <a:cs typeface="Arial Narrow"/>
                </a:rPr>
                <a:t>?</a:t>
              </a:r>
              <a:endParaRPr lang="es-ES" b="1" dirty="0">
                <a:latin typeface="Arial Narrow"/>
                <a:cs typeface="Arial Narrow"/>
              </a:endParaRPr>
            </a:p>
          </p:txBody>
        </p:sp>
        <p:cxnSp>
          <p:nvCxnSpPr>
            <p:cNvPr id="259" name="114 Conector recto de flecha"/>
            <p:cNvCxnSpPr/>
            <p:nvPr/>
          </p:nvCxnSpPr>
          <p:spPr>
            <a:xfrm>
              <a:off x="2870926" y="3840106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Agrupar 283"/>
          <p:cNvGrpSpPr/>
          <p:nvPr/>
        </p:nvGrpSpPr>
        <p:grpSpPr>
          <a:xfrm>
            <a:off x="7488592" y="3446417"/>
            <a:ext cx="1426729" cy="1107271"/>
            <a:chOff x="6004464" y="2010639"/>
            <a:chExt cx="1426729" cy="1107271"/>
          </a:xfrm>
        </p:grpSpPr>
        <p:grpSp>
          <p:nvGrpSpPr>
            <p:cNvPr id="275" name="89 Grupo"/>
            <p:cNvGrpSpPr/>
            <p:nvPr/>
          </p:nvGrpSpPr>
          <p:grpSpPr>
            <a:xfrm>
              <a:off x="6004464" y="2010639"/>
              <a:ext cx="900000" cy="900000"/>
              <a:chOff x="5523450" y="877938"/>
              <a:chExt cx="1404400" cy="1409094"/>
            </a:xfrm>
          </p:grpSpPr>
          <p:cxnSp>
            <p:nvCxnSpPr>
              <p:cNvPr id="276" name="90 Conector recto de flecha"/>
              <p:cNvCxnSpPr/>
              <p:nvPr/>
            </p:nvCxnSpPr>
            <p:spPr>
              <a:xfrm rot="10800000" flipH="1">
                <a:off x="5523450" y="1581691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91 Conector recto de flecha"/>
              <p:cNvCxnSpPr/>
              <p:nvPr/>
            </p:nvCxnSpPr>
            <p:spPr>
              <a:xfrm rot="16200000" flipH="1">
                <a:off x="5521103" y="1581691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92 Rectángulo"/>
              <p:cNvSpPr/>
              <p:nvPr/>
            </p:nvSpPr>
            <p:spPr>
              <a:xfrm>
                <a:off x="5868856" y="1220189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9" name="93 Elipse"/>
              <p:cNvSpPr/>
              <p:nvPr/>
            </p:nvSpPr>
            <p:spPr>
              <a:xfrm>
                <a:off x="6490852" y="11333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0" name="94 Elipse"/>
              <p:cNvSpPr/>
              <p:nvPr/>
            </p:nvSpPr>
            <p:spPr>
              <a:xfrm>
                <a:off x="6490852" y="1844565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1" name="95 Elipse"/>
              <p:cNvSpPr/>
              <p:nvPr/>
            </p:nvSpPr>
            <p:spPr>
              <a:xfrm>
                <a:off x="5780752" y="11322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2" name="96 Elipse"/>
              <p:cNvSpPr/>
              <p:nvPr/>
            </p:nvSpPr>
            <p:spPr>
              <a:xfrm>
                <a:off x="5796502" y="1844565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83" name="140 CuadroTexto"/>
            <p:cNvSpPr txBox="1"/>
            <p:nvPr/>
          </p:nvSpPr>
          <p:spPr>
            <a:xfrm>
              <a:off x="6472276" y="2717800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X1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Times New Roman"/>
                </a:rPr>
                <a:t>→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X2</a:t>
              </a:r>
              <a:endParaRPr lang="es-ES" sz="2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59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>
            <a:extLst>
              <a:ext uri="{FF2B5EF4-FFF2-40B4-BE49-F238E27FC236}">
                <a16:creationId xmlns:a16="http://schemas.microsoft.com/office/drawing/2014/main" id="{3DF84D0D-62A3-E44E-9F6E-980CE20AE204}"/>
              </a:ext>
            </a:extLst>
          </p:cNvPr>
          <p:cNvGrpSpPr/>
          <p:nvPr/>
        </p:nvGrpSpPr>
        <p:grpSpPr>
          <a:xfrm>
            <a:off x="3600400" y="1820307"/>
            <a:ext cx="428628" cy="428628"/>
            <a:chOff x="2071670" y="1714488"/>
            <a:chExt cx="428628" cy="428628"/>
          </a:xfrm>
        </p:grpSpPr>
        <p:sp>
          <p:nvSpPr>
            <p:cNvPr id="3" name="5 Rectángulo">
              <a:extLst>
                <a:ext uri="{FF2B5EF4-FFF2-40B4-BE49-F238E27FC236}">
                  <a16:creationId xmlns:a16="http://schemas.microsoft.com/office/drawing/2014/main" id="{4FB6ABB6-46BA-3341-AF32-30D63CF5DA1E}"/>
                </a:ext>
              </a:extLst>
            </p:cNvPr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175F80EA-D969-0547-AF5D-9EB86A80F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>
            <a:extLst>
              <a:ext uri="{FF2B5EF4-FFF2-40B4-BE49-F238E27FC236}">
                <a16:creationId xmlns:a16="http://schemas.microsoft.com/office/drawing/2014/main" id="{6D3DFA65-14F5-C74E-9327-C676658A588F}"/>
              </a:ext>
            </a:extLst>
          </p:cNvPr>
          <p:cNvGrpSpPr/>
          <p:nvPr/>
        </p:nvGrpSpPr>
        <p:grpSpPr>
          <a:xfrm>
            <a:off x="2828988" y="1391679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>
              <a:extLst>
                <a:ext uri="{FF2B5EF4-FFF2-40B4-BE49-F238E27FC236}">
                  <a16:creationId xmlns:a16="http://schemas.microsoft.com/office/drawing/2014/main" id="{9990EBEE-4B74-BF48-B0D7-8CBF8C4CEC72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>
              <a:extLst>
                <a:ext uri="{FF2B5EF4-FFF2-40B4-BE49-F238E27FC236}">
                  <a16:creationId xmlns:a16="http://schemas.microsoft.com/office/drawing/2014/main" id="{AB6496AE-8EE1-944F-81E0-011F6C20D851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>
            <a:extLst>
              <a:ext uri="{FF2B5EF4-FFF2-40B4-BE49-F238E27FC236}">
                <a16:creationId xmlns:a16="http://schemas.microsoft.com/office/drawing/2014/main" id="{CA6544D7-60D6-2348-BCB7-FF42B8C05D95}"/>
              </a:ext>
            </a:extLst>
          </p:cNvPr>
          <p:cNvGrpSpPr/>
          <p:nvPr/>
        </p:nvGrpSpPr>
        <p:grpSpPr>
          <a:xfrm>
            <a:off x="2828988" y="2248935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>
              <a:extLst>
                <a:ext uri="{FF2B5EF4-FFF2-40B4-BE49-F238E27FC236}">
                  <a16:creationId xmlns:a16="http://schemas.microsoft.com/office/drawing/2014/main" id="{E3D81B25-1747-C94C-B624-41CD14C604B4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>
              <a:extLst>
                <a:ext uri="{FF2B5EF4-FFF2-40B4-BE49-F238E27FC236}">
                  <a16:creationId xmlns:a16="http://schemas.microsoft.com/office/drawing/2014/main" id="{35CFA777-B845-044A-86D2-B7B136D377E8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>
            <a:extLst>
              <a:ext uri="{FF2B5EF4-FFF2-40B4-BE49-F238E27FC236}">
                <a16:creationId xmlns:a16="http://schemas.microsoft.com/office/drawing/2014/main" id="{6C6A0BEE-9467-BB49-AEF7-BCDC5EA85B74}"/>
              </a:ext>
            </a:extLst>
          </p:cNvPr>
          <p:cNvGrpSpPr/>
          <p:nvPr/>
        </p:nvGrpSpPr>
        <p:grpSpPr>
          <a:xfrm>
            <a:off x="2828988" y="1820307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>
              <a:extLst>
                <a:ext uri="{FF2B5EF4-FFF2-40B4-BE49-F238E27FC236}">
                  <a16:creationId xmlns:a16="http://schemas.microsoft.com/office/drawing/2014/main" id="{9DC9DACC-00CF-3143-8F0C-8850A343D8A1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>
              <a:extLst>
                <a:ext uri="{FF2B5EF4-FFF2-40B4-BE49-F238E27FC236}">
                  <a16:creationId xmlns:a16="http://schemas.microsoft.com/office/drawing/2014/main" id="{8B933683-5CEB-894B-BD67-515488A83264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>
            <a:extLst>
              <a:ext uri="{FF2B5EF4-FFF2-40B4-BE49-F238E27FC236}">
                <a16:creationId xmlns:a16="http://schemas.microsoft.com/office/drawing/2014/main" id="{ACD316B0-3CAF-0545-B4CB-2170E534CD9F}"/>
              </a:ext>
            </a:extLst>
          </p:cNvPr>
          <p:cNvSpPr txBox="1"/>
          <p:nvPr/>
        </p:nvSpPr>
        <p:spPr>
          <a:xfrm>
            <a:off x="1334194" y="2115750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>
            <a:extLst>
              <a:ext uri="{FF2B5EF4-FFF2-40B4-BE49-F238E27FC236}">
                <a16:creationId xmlns:a16="http://schemas.microsoft.com/office/drawing/2014/main" id="{C8B3D564-5688-3C48-B378-F3350B376805}"/>
              </a:ext>
            </a:extLst>
          </p:cNvPr>
          <p:cNvCxnSpPr>
            <a:endCxn id="3" idx="1"/>
          </p:cNvCxnSpPr>
          <p:nvPr/>
        </p:nvCxnSpPr>
        <p:spPr>
          <a:xfrm>
            <a:off x="3186178" y="203462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>
            <a:extLst>
              <a:ext uri="{FF2B5EF4-FFF2-40B4-BE49-F238E27FC236}">
                <a16:creationId xmlns:a16="http://schemas.microsoft.com/office/drawing/2014/main" id="{318B537E-D51F-7043-990C-F210B9F37C3D}"/>
              </a:ext>
            </a:extLst>
          </p:cNvPr>
          <p:cNvSpPr/>
          <p:nvPr/>
        </p:nvSpPr>
        <p:spPr>
          <a:xfrm>
            <a:off x="3174515" y="161245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>
            <a:extLst>
              <a:ext uri="{FF2B5EF4-FFF2-40B4-BE49-F238E27FC236}">
                <a16:creationId xmlns:a16="http://schemas.microsoft.com/office/drawing/2014/main" id="{3E1CD338-96E9-F44B-A1FE-4407C69DF426}"/>
              </a:ext>
            </a:extLst>
          </p:cNvPr>
          <p:cNvSpPr/>
          <p:nvPr/>
        </p:nvSpPr>
        <p:spPr>
          <a:xfrm>
            <a:off x="3174515" y="217699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>
            <a:extLst>
              <a:ext uri="{FF2B5EF4-FFF2-40B4-BE49-F238E27FC236}">
                <a16:creationId xmlns:a16="http://schemas.microsoft.com/office/drawing/2014/main" id="{B84DEAD6-768B-694D-9F41-8E8BA715B55E}"/>
              </a:ext>
            </a:extLst>
          </p:cNvPr>
          <p:cNvCxnSpPr>
            <a:endCxn id="7" idx="2"/>
          </p:cNvCxnSpPr>
          <p:nvPr/>
        </p:nvCxnSpPr>
        <p:spPr>
          <a:xfrm>
            <a:off x="2588868" y="160599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>
            <a:extLst>
              <a:ext uri="{FF2B5EF4-FFF2-40B4-BE49-F238E27FC236}">
                <a16:creationId xmlns:a16="http://schemas.microsoft.com/office/drawing/2014/main" id="{3C77C176-DECA-054B-85FD-02ADBC3EA499}"/>
              </a:ext>
            </a:extLst>
          </p:cNvPr>
          <p:cNvCxnSpPr>
            <a:endCxn id="13" idx="2"/>
          </p:cNvCxnSpPr>
          <p:nvPr/>
        </p:nvCxnSpPr>
        <p:spPr>
          <a:xfrm>
            <a:off x="2588868" y="203462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>
            <a:extLst>
              <a:ext uri="{FF2B5EF4-FFF2-40B4-BE49-F238E27FC236}">
                <a16:creationId xmlns:a16="http://schemas.microsoft.com/office/drawing/2014/main" id="{1D03CE0D-C0DD-3342-9B50-1F843FAFB8B8}"/>
              </a:ext>
            </a:extLst>
          </p:cNvPr>
          <p:cNvCxnSpPr>
            <a:endCxn id="10" idx="2"/>
          </p:cNvCxnSpPr>
          <p:nvPr/>
        </p:nvCxnSpPr>
        <p:spPr>
          <a:xfrm>
            <a:off x="2588868" y="246324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>
            <a:extLst>
              <a:ext uri="{FF2B5EF4-FFF2-40B4-BE49-F238E27FC236}">
                <a16:creationId xmlns:a16="http://schemas.microsoft.com/office/drawing/2014/main" id="{D1E891CC-72C1-4341-92C8-55F65B648E25}"/>
              </a:ext>
            </a:extLst>
          </p:cNvPr>
          <p:cNvCxnSpPr/>
          <p:nvPr/>
        </p:nvCxnSpPr>
        <p:spPr>
          <a:xfrm>
            <a:off x="4029028" y="203462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>
            <a:extLst>
              <a:ext uri="{FF2B5EF4-FFF2-40B4-BE49-F238E27FC236}">
                <a16:creationId xmlns:a16="http://schemas.microsoft.com/office/drawing/2014/main" id="{84AF8E1D-DA1F-524B-B6F5-1B36F0151499}"/>
              </a:ext>
            </a:extLst>
          </p:cNvPr>
          <p:cNvSpPr txBox="1"/>
          <p:nvPr/>
        </p:nvSpPr>
        <p:spPr>
          <a:xfrm>
            <a:off x="1425566" y="25443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>
            <a:extLst>
              <a:ext uri="{FF2B5EF4-FFF2-40B4-BE49-F238E27FC236}">
                <a16:creationId xmlns:a16="http://schemas.microsoft.com/office/drawing/2014/main" id="{AA456E07-60F0-A742-AD0C-1A42B6759288}"/>
              </a:ext>
            </a:extLst>
          </p:cNvPr>
          <p:cNvSpPr txBox="1"/>
          <p:nvPr/>
        </p:nvSpPr>
        <p:spPr>
          <a:xfrm>
            <a:off x="1432578" y="29137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4 Grupo">
            <a:extLst>
              <a:ext uri="{FF2B5EF4-FFF2-40B4-BE49-F238E27FC236}">
                <a16:creationId xmlns:a16="http://schemas.microsoft.com/office/drawing/2014/main" id="{97BEC08C-A5BA-8D46-871D-BFC678C1D7E3}"/>
              </a:ext>
            </a:extLst>
          </p:cNvPr>
          <p:cNvGrpSpPr/>
          <p:nvPr/>
        </p:nvGrpSpPr>
        <p:grpSpPr>
          <a:xfrm>
            <a:off x="3600400" y="3264458"/>
            <a:ext cx="428628" cy="428628"/>
            <a:chOff x="2071670" y="1714488"/>
            <a:chExt cx="428628" cy="428628"/>
          </a:xfrm>
        </p:grpSpPr>
        <p:sp>
          <p:nvSpPr>
            <p:cNvPr id="33" name="5 Rectángulo">
              <a:extLst>
                <a:ext uri="{FF2B5EF4-FFF2-40B4-BE49-F238E27FC236}">
                  <a16:creationId xmlns:a16="http://schemas.microsoft.com/office/drawing/2014/main" id="{E8EEA91A-D0A7-9341-97F2-606158E88A68}"/>
                </a:ext>
              </a:extLst>
            </p:cNvPr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8405664B-EC00-734D-B8DC-7F092FACB3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>
            <a:extLst>
              <a:ext uri="{FF2B5EF4-FFF2-40B4-BE49-F238E27FC236}">
                <a16:creationId xmlns:a16="http://schemas.microsoft.com/office/drawing/2014/main" id="{E4AE361C-B3D5-3243-9243-56BEDDC2E884}"/>
              </a:ext>
            </a:extLst>
          </p:cNvPr>
          <p:cNvGrpSpPr/>
          <p:nvPr/>
        </p:nvGrpSpPr>
        <p:grpSpPr>
          <a:xfrm>
            <a:off x="2828988" y="2835830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>
              <a:extLst>
                <a:ext uri="{FF2B5EF4-FFF2-40B4-BE49-F238E27FC236}">
                  <a16:creationId xmlns:a16="http://schemas.microsoft.com/office/drawing/2014/main" id="{E41A6DEB-AA07-DF43-9ACD-BAEC724116D5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>
              <a:extLst>
                <a:ext uri="{FF2B5EF4-FFF2-40B4-BE49-F238E27FC236}">
                  <a16:creationId xmlns:a16="http://schemas.microsoft.com/office/drawing/2014/main" id="{36621E18-13B6-F449-96AB-E22C8F1BE382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>
            <a:extLst>
              <a:ext uri="{FF2B5EF4-FFF2-40B4-BE49-F238E27FC236}">
                <a16:creationId xmlns:a16="http://schemas.microsoft.com/office/drawing/2014/main" id="{420B6FC3-B73B-FB4F-8087-0745C62DCCA9}"/>
              </a:ext>
            </a:extLst>
          </p:cNvPr>
          <p:cNvGrpSpPr/>
          <p:nvPr/>
        </p:nvGrpSpPr>
        <p:grpSpPr>
          <a:xfrm>
            <a:off x="2828988" y="3693086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>
              <a:extLst>
                <a:ext uri="{FF2B5EF4-FFF2-40B4-BE49-F238E27FC236}">
                  <a16:creationId xmlns:a16="http://schemas.microsoft.com/office/drawing/2014/main" id="{09AE95D6-DD69-8649-98F8-7D6E2E114E9E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>
              <a:extLst>
                <a:ext uri="{FF2B5EF4-FFF2-40B4-BE49-F238E27FC236}">
                  <a16:creationId xmlns:a16="http://schemas.microsoft.com/office/drawing/2014/main" id="{62826F35-B3B1-1A42-8960-B5567C5F5206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>
            <a:extLst>
              <a:ext uri="{FF2B5EF4-FFF2-40B4-BE49-F238E27FC236}">
                <a16:creationId xmlns:a16="http://schemas.microsoft.com/office/drawing/2014/main" id="{BE5B4C30-B188-7746-81CE-578994707372}"/>
              </a:ext>
            </a:extLst>
          </p:cNvPr>
          <p:cNvGrpSpPr/>
          <p:nvPr/>
        </p:nvGrpSpPr>
        <p:grpSpPr>
          <a:xfrm>
            <a:off x="2828988" y="3264458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>
              <a:extLst>
                <a:ext uri="{FF2B5EF4-FFF2-40B4-BE49-F238E27FC236}">
                  <a16:creationId xmlns:a16="http://schemas.microsoft.com/office/drawing/2014/main" id="{EE5C21D2-0C43-DA47-BD87-3456B398C28C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>
              <a:extLst>
                <a:ext uri="{FF2B5EF4-FFF2-40B4-BE49-F238E27FC236}">
                  <a16:creationId xmlns:a16="http://schemas.microsoft.com/office/drawing/2014/main" id="{2C3F29DC-E49E-F04B-A5E8-630CDD8F411E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>
            <a:extLst>
              <a:ext uri="{FF2B5EF4-FFF2-40B4-BE49-F238E27FC236}">
                <a16:creationId xmlns:a16="http://schemas.microsoft.com/office/drawing/2014/main" id="{32B813C3-127D-0A44-80C1-ED4738D209C0}"/>
              </a:ext>
            </a:extLst>
          </p:cNvPr>
          <p:cNvCxnSpPr>
            <a:endCxn id="33" idx="1"/>
          </p:cNvCxnSpPr>
          <p:nvPr/>
        </p:nvCxnSpPr>
        <p:spPr>
          <a:xfrm>
            <a:off x="3186178" y="3478772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>
            <a:extLst>
              <a:ext uri="{FF2B5EF4-FFF2-40B4-BE49-F238E27FC236}">
                <a16:creationId xmlns:a16="http://schemas.microsoft.com/office/drawing/2014/main" id="{2B999161-F299-9A42-B639-1CDAE528F8E7}"/>
              </a:ext>
            </a:extLst>
          </p:cNvPr>
          <p:cNvSpPr/>
          <p:nvPr/>
        </p:nvSpPr>
        <p:spPr>
          <a:xfrm>
            <a:off x="3174515" y="3056602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>
            <a:extLst>
              <a:ext uri="{FF2B5EF4-FFF2-40B4-BE49-F238E27FC236}">
                <a16:creationId xmlns:a16="http://schemas.microsoft.com/office/drawing/2014/main" id="{B63FD366-7746-0242-B572-163D02A0E5AA}"/>
              </a:ext>
            </a:extLst>
          </p:cNvPr>
          <p:cNvSpPr/>
          <p:nvPr/>
        </p:nvSpPr>
        <p:spPr>
          <a:xfrm>
            <a:off x="3174515" y="3621145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>
            <a:extLst>
              <a:ext uri="{FF2B5EF4-FFF2-40B4-BE49-F238E27FC236}">
                <a16:creationId xmlns:a16="http://schemas.microsoft.com/office/drawing/2014/main" id="{5A4348B4-314E-4244-BC96-39305AAE27A0}"/>
              </a:ext>
            </a:extLst>
          </p:cNvPr>
          <p:cNvCxnSpPr>
            <a:endCxn id="37" idx="2"/>
          </p:cNvCxnSpPr>
          <p:nvPr/>
        </p:nvCxnSpPr>
        <p:spPr>
          <a:xfrm>
            <a:off x="2588868" y="3050144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>
            <a:extLst>
              <a:ext uri="{FF2B5EF4-FFF2-40B4-BE49-F238E27FC236}">
                <a16:creationId xmlns:a16="http://schemas.microsoft.com/office/drawing/2014/main" id="{0CBFC0CE-A761-B541-B13A-C117AD3097B5}"/>
              </a:ext>
            </a:extLst>
          </p:cNvPr>
          <p:cNvCxnSpPr>
            <a:endCxn id="43" idx="2"/>
          </p:cNvCxnSpPr>
          <p:nvPr/>
        </p:nvCxnSpPr>
        <p:spPr>
          <a:xfrm>
            <a:off x="2588868" y="347877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>
            <a:extLst>
              <a:ext uri="{FF2B5EF4-FFF2-40B4-BE49-F238E27FC236}">
                <a16:creationId xmlns:a16="http://schemas.microsoft.com/office/drawing/2014/main" id="{DA4E1247-DF91-FB4A-B221-98B687607EB6}"/>
              </a:ext>
            </a:extLst>
          </p:cNvPr>
          <p:cNvCxnSpPr>
            <a:endCxn id="40" idx="2"/>
          </p:cNvCxnSpPr>
          <p:nvPr/>
        </p:nvCxnSpPr>
        <p:spPr>
          <a:xfrm>
            <a:off x="2588868" y="3907392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>
            <a:extLst>
              <a:ext uri="{FF2B5EF4-FFF2-40B4-BE49-F238E27FC236}">
                <a16:creationId xmlns:a16="http://schemas.microsoft.com/office/drawing/2014/main" id="{4ADE88A7-3D4D-B347-A5D9-76CA4209466F}"/>
              </a:ext>
            </a:extLst>
          </p:cNvPr>
          <p:cNvCxnSpPr/>
          <p:nvPr/>
        </p:nvCxnSpPr>
        <p:spPr>
          <a:xfrm>
            <a:off x="4029028" y="3478772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>
            <a:extLst>
              <a:ext uri="{FF2B5EF4-FFF2-40B4-BE49-F238E27FC236}">
                <a16:creationId xmlns:a16="http://schemas.microsoft.com/office/drawing/2014/main" id="{D0D4FE87-9C3E-A446-AFD2-A0640696518B}"/>
              </a:ext>
            </a:extLst>
          </p:cNvPr>
          <p:cNvCxnSpPr>
            <a:stCxn id="14" idx="3"/>
          </p:cNvCxnSpPr>
          <p:nvPr/>
        </p:nvCxnSpPr>
        <p:spPr>
          <a:xfrm flipV="1">
            <a:off x="1808745" y="1605993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>
            <a:extLst>
              <a:ext uri="{FF2B5EF4-FFF2-40B4-BE49-F238E27FC236}">
                <a16:creationId xmlns:a16="http://schemas.microsoft.com/office/drawing/2014/main" id="{A5CF8915-3489-FE40-91D6-5C5DEB6F294F}"/>
              </a:ext>
            </a:extLst>
          </p:cNvPr>
          <p:cNvCxnSpPr>
            <a:stCxn id="14" idx="3"/>
          </p:cNvCxnSpPr>
          <p:nvPr/>
        </p:nvCxnSpPr>
        <p:spPr>
          <a:xfrm>
            <a:off x="1808745" y="2300416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>
            <a:extLst>
              <a:ext uri="{FF2B5EF4-FFF2-40B4-BE49-F238E27FC236}">
                <a16:creationId xmlns:a16="http://schemas.microsoft.com/office/drawing/2014/main" id="{421F5313-2ABF-2C4B-A9BF-3CCF120AAE09}"/>
              </a:ext>
            </a:extLst>
          </p:cNvPr>
          <p:cNvCxnSpPr>
            <a:stCxn id="22" idx="3"/>
          </p:cNvCxnSpPr>
          <p:nvPr/>
        </p:nvCxnSpPr>
        <p:spPr>
          <a:xfrm flipV="1">
            <a:off x="1789768" y="2034621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>
            <a:extLst>
              <a:ext uri="{FF2B5EF4-FFF2-40B4-BE49-F238E27FC236}">
                <a16:creationId xmlns:a16="http://schemas.microsoft.com/office/drawing/2014/main" id="{55594E12-77C3-1241-92EA-035BF52CD622}"/>
              </a:ext>
            </a:extLst>
          </p:cNvPr>
          <p:cNvCxnSpPr>
            <a:stCxn id="22" idx="3"/>
          </p:cNvCxnSpPr>
          <p:nvPr/>
        </p:nvCxnSpPr>
        <p:spPr>
          <a:xfrm>
            <a:off x="1789768" y="2729044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>
            <a:extLst>
              <a:ext uri="{FF2B5EF4-FFF2-40B4-BE49-F238E27FC236}">
                <a16:creationId xmlns:a16="http://schemas.microsoft.com/office/drawing/2014/main" id="{0C68D931-7120-5640-A111-D75950E3052E}"/>
              </a:ext>
            </a:extLst>
          </p:cNvPr>
          <p:cNvCxnSpPr>
            <a:stCxn id="23" idx="3"/>
          </p:cNvCxnSpPr>
          <p:nvPr/>
        </p:nvCxnSpPr>
        <p:spPr>
          <a:xfrm>
            <a:off x="1796780" y="3098376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>
            <a:extLst>
              <a:ext uri="{FF2B5EF4-FFF2-40B4-BE49-F238E27FC236}">
                <a16:creationId xmlns:a16="http://schemas.microsoft.com/office/drawing/2014/main" id="{35BBB96A-F090-0541-8A6B-046A3A91D095}"/>
              </a:ext>
            </a:extLst>
          </p:cNvPr>
          <p:cNvCxnSpPr>
            <a:stCxn id="23" idx="3"/>
          </p:cNvCxnSpPr>
          <p:nvPr/>
        </p:nvCxnSpPr>
        <p:spPr>
          <a:xfrm flipV="1">
            <a:off x="1796780" y="2463242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74 Grupo">
            <a:extLst>
              <a:ext uri="{FF2B5EF4-FFF2-40B4-BE49-F238E27FC236}">
                <a16:creationId xmlns:a16="http://schemas.microsoft.com/office/drawing/2014/main" id="{0EACED9B-1D8E-2E47-922B-A0281FF9B480}"/>
              </a:ext>
            </a:extLst>
          </p:cNvPr>
          <p:cNvGrpSpPr/>
          <p:nvPr/>
        </p:nvGrpSpPr>
        <p:grpSpPr>
          <a:xfrm>
            <a:off x="5364088" y="2231741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>
              <a:extLst>
                <a:ext uri="{FF2B5EF4-FFF2-40B4-BE49-F238E27FC236}">
                  <a16:creationId xmlns:a16="http://schemas.microsoft.com/office/drawing/2014/main" id="{17AB6766-381B-784C-8CF1-6DAAD1C7E315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>
              <a:extLst>
                <a:ext uri="{FF2B5EF4-FFF2-40B4-BE49-F238E27FC236}">
                  <a16:creationId xmlns:a16="http://schemas.microsoft.com/office/drawing/2014/main" id="{916BC7F2-1C33-904A-935E-984C5422D197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>
            <a:extLst>
              <a:ext uri="{FF2B5EF4-FFF2-40B4-BE49-F238E27FC236}">
                <a16:creationId xmlns:a16="http://schemas.microsoft.com/office/drawing/2014/main" id="{92E3BEDB-BBA0-574B-9090-271427140D4C}"/>
              </a:ext>
            </a:extLst>
          </p:cNvPr>
          <p:cNvGrpSpPr/>
          <p:nvPr/>
        </p:nvGrpSpPr>
        <p:grpSpPr>
          <a:xfrm>
            <a:off x="5364088" y="2852936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>
              <a:extLst>
                <a:ext uri="{FF2B5EF4-FFF2-40B4-BE49-F238E27FC236}">
                  <a16:creationId xmlns:a16="http://schemas.microsoft.com/office/drawing/2014/main" id="{C1EBB71E-9280-684B-B544-60C5BE00AF86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>
              <a:extLst>
                <a:ext uri="{FF2B5EF4-FFF2-40B4-BE49-F238E27FC236}">
                  <a16:creationId xmlns:a16="http://schemas.microsoft.com/office/drawing/2014/main" id="{28B710B8-11B9-0B40-893D-E1EE6CDC7824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9" name="107 Forma libre">
            <a:extLst>
              <a:ext uri="{FF2B5EF4-FFF2-40B4-BE49-F238E27FC236}">
                <a16:creationId xmlns:a16="http://schemas.microsoft.com/office/drawing/2014/main" id="{AB2141E7-BB71-DB42-9251-CADC37C18D3D}"/>
              </a:ext>
            </a:extLst>
          </p:cNvPr>
          <p:cNvSpPr/>
          <p:nvPr/>
        </p:nvSpPr>
        <p:spPr>
          <a:xfrm>
            <a:off x="5718168" y="2441828"/>
            <a:ext cx="487552" cy="19103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>
            <a:extLst>
              <a:ext uri="{FF2B5EF4-FFF2-40B4-BE49-F238E27FC236}">
                <a16:creationId xmlns:a16="http://schemas.microsoft.com/office/drawing/2014/main" id="{EFA3F052-9BA5-D34A-8E6F-BD0FBAC05137}"/>
              </a:ext>
            </a:extLst>
          </p:cNvPr>
          <p:cNvSpPr/>
          <p:nvPr/>
        </p:nvSpPr>
        <p:spPr>
          <a:xfrm>
            <a:off x="5726067" y="2870456"/>
            <a:ext cx="479653" cy="191031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>
            <a:extLst>
              <a:ext uri="{FF2B5EF4-FFF2-40B4-BE49-F238E27FC236}">
                <a16:creationId xmlns:a16="http://schemas.microsoft.com/office/drawing/2014/main" id="{D7894672-6047-DB41-9F3E-AD02172E9095}"/>
              </a:ext>
            </a:extLst>
          </p:cNvPr>
          <p:cNvCxnSpPr/>
          <p:nvPr/>
        </p:nvCxnSpPr>
        <p:spPr>
          <a:xfrm>
            <a:off x="5078336" y="243686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>
            <a:extLst>
              <a:ext uri="{FF2B5EF4-FFF2-40B4-BE49-F238E27FC236}">
                <a16:creationId xmlns:a16="http://schemas.microsoft.com/office/drawing/2014/main" id="{09135C0D-FB52-3645-A720-1CFFE8AEB59F}"/>
              </a:ext>
            </a:extLst>
          </p:cNvPr>
          <p:cNvCxnSpPr/>
          <p:nvPr/>
        </p:nvCxnSpPr>
        <p:spPr>
          <a:xfrm>
            <a:off x="5078336" y="305660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>
            <a:extLst>
              <a:ext uri="{FF2B5EF4-FFF2-40B4-BE49-F238E27FC236}">
                <a16:creationId xmlns:a16="http://schemas.microsoft.com/office/drawing/2014/main" id="{EDB09BDA-3A0B-EA40-A138-242B54C8418A}"/>
              </a:ext>
            </a:extLst>
          </p:cNvPr>
          <p:cNvCxnSpPr>
            <a:cxnSpLocks/>
          </p:cNvCxnSpPr>
          <p:nvPr/>
        </p:nvCxnSpPr>
        <p:spPr>
          <a:xfrm flipV="1">
            <a:off x="6636841" y="2765322"/>
            <a:ext cx="20049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>
            <a:extLst>
              <a:ext uri="{FF2B5EF4-FFF2-40B4-BE49-F238E27FC236}">
                <a16:creationId xmlns:a16="http://schemas.microsoft.com/office/drawing/2014/main" id="{3860BFFD-3B2E-0541-9F32-92561A20AB00}"/>
              </a:ext>
            </a:extLst>
          </p:cNvPr>
          <p:cNvSpPr/>
          <p:nvPr/>
        </p:nvSpPr>
        <p:spPr>
          <a:xfrm>
            <a:off x="4682680" y="2037667"/>
            <a:ext cx="401236" cy="3992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>
            <a:extLst>
              <a:ext uri="{FF2B5EF4-FFF2-40B4-BE49-F238E27FC236}">
                <a16:creationId xmlns:a16="http://schemas.microsoft.com/office/drawing/2014/main" id="{B3879993-7504-8A47-A77F-62D30E59E242}"/>
              </a:ext>
            </a:extLst>
          </p:cNvPr>
          <p:cNvSpPr/>
          <p:nvPr/>
        </p:nvSpPr>
        <p:spPr>
          <a:xfrm>
            <a:off x="4672513" y="3056602"/>
            <a:ext cx="405823" cy="427300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117 CuadroTexto">
            <a:extLst>
              <a:ext uri="{FF2B5EF4-FFF2-40B4-BE49-F238E27FC236}">
                <a16:creationId xmlns:a16="http://schemas.microsoft.com/office/drawing/2014/main" id="{D7A269C1-4B73-D140-8D5C-CB253BA413F9}"/>
              </a:ext>
            </a:extLst>
          </p:cNvPr>
          <p:cNvSpPr txBox="1"/>
          <p:nvPr/>
        </p:nvSpPr>
        <p:spPr>
          <a:xfrm>
            <a:off x="7586419" y="2544205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114 Conector recto de flecha">
            <a:extLst>
              <a:ext uri="{FF2B5EF4-FFF2-40B4-BE49-F238E27FC236}">
                <a16:creationId xmlns:a16="http://schemas.microsoft.com/office/drawing/2014/main" id="{2CDEEC85-AE21-4B45-BB31-D9369666F9C8}"/>
              </a:ext>
            </a:extLst>
          </p:cNvPr>
          <p:cNvCxnSpPr/>
          <p:nvPr/>
        </p:nvCxnSpPr>
        <p:spPr>
          <a:xfrm flipV="1">
            <a:off x="7266981" y="2763042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Agrupar 142">
            <a:extLst>
              <a:ext uri="{FF2B5EF4-FFF2-40B4-BE49-F238E27FC236}">
                <a16:creationId xmlns:a16="http://schemas.microsoft.com/office/drawing/2014/main" id="{897E3543-417A-7644-9BA6-22B4CF0BB266}"/>
              </a:ext>
            </a:extLst>
          </p:cNvPr>
          <p:cNvGrpSpPr/>
          <p:nvPr/>
        </p:nvGrpSpPr>
        <p:grpSpPr>
          <a:xfrm>
            <a:off x="4246179" y="3266387"/>
            <a:ext cx="428628" cy="428628"/>
            <a:chOff x="2500298" y="857232"/>
            <a:chExt cx="428628" cy="428628"/>
          </a:xfrm>
        </p:grpSpPr>
        <p:sp>
          <p:nvSpPr>
            <p:cNvPr id="98" name="195 Rectángulo">
              <a:extLst>
                <a:ext uri="{FF2B5EF4-FFF2-40B4-BE49-F238E27FC236}">
                  <a16:creationId xmlns:a16="http://schemas.microsoft.com/office/drawing/2014/main" id="{546F3DF8-FB47-0242-A3D0-526D8D3DC3E4}"/>
                </a:ext>
              </a:extLst>
            </p:cNvPr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99" name="196 Conector recto">
              <a:extLst>
                <a:ext uri="{FF2B5EF4-FFF2-40B4-BE49-F238E27FC236}">
                  <a16:creationId xmlns:a16="http://schemas.microsoft.com/office/drawing/2014/main" id="{44C73713-97C9-0C4C-B4E6-A09622BDAB03}"/>
                </a:ext>
              </a:extLst>
            </p:cNvPr>
            <p:cNvCxnSpPr>
              <a:stCxn id="98" idx="1"/>
              <a:endCxn id="98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197 Conector recto">
              <a:extLst>
                <a:ext uri="{FF2B5EF4-FFF2-40B4-BE49-F238E27FC236}">
                  <a16:creationId xmlns:a16="http://schemas.microsoft.com/office/drawing/2014/main" id="{F3E57B31-691E-F147-9EC8-9E650E226A84}"/>
                </a:ext>
              </a:extLst>
            </p:cNvPr>
            <p:cNvCxnSpPr>
              <a:stCxn id="98" idx="0"/>
              <a:endCxn id="98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198 Conector recto">
              <a:extLst>
                <a:ext uri="{FF2B5EF4-FFF2-40B4-BE49-F238E27FC236}">
                  <a16:creationId xmlns:a16="http://schemas.microsoft.com/office/drawing/2014/main" id="{5AF17312-080D-9C42-B65B-EF3A88F7189E}"/>
                </a:ext>
              </a:extLst>
            </p:cNvPr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Agrupar 142">
            <a:extLst>
              <a:ext uri="{FF2B5EF4-FFF2-40B4-BE49-F238E27FC236}">
                <a16:creationId xmlns:a16="http://schemas.microsoft.com/office/drawing/2014/main" id="{5B3EF80E-0BC5-5F46-8815-F47ACD7334DA}"/>
              </a:ext>
            </a:extLst>
          </p:cNvPr>
          <p:cNvGrpSpPr/>
          <p:nvPr/>
        </p:nvGrpSpPr>
        <p:grpSpPr>
          <a:xfrm>
            <a:off x="4250752" y="1822847"/>
            <a:ext cx="428628" cy="428628"/>
            <a:chOff x="2500298" y="857232"/>
            <a:chExt cx="428628" cy="428628"/>
          </a:xfrm>
        </p:grpSpPr>
        <p:sp>
          <p:nvSpPr>
            <p:cNvPr id="103" name="195 Rectángulo">
              <a:extLst>
                <a:ext uri="{FF2B5EF4-FFF2-40B4-BE49-F238E27FC236}">
                  <a16:creationId xmlns:a16="http://schemas.microsoft.com/office/drawing/2014/main" id="{B420FA4D-87EE-2D48-92D5-6BA6192E69B7}"/>
                </a:ext>
              </a:extLst>
            </p:cNvPr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04" name="196 Conector recto">
              <a:extLst>
                <a:ext uri="{FF2B5EF4-FFF2-40B4-BE49-F238E27FC236}">
                  <a16:creationId xmlns:a16="http://schemas.microsoft.com/office/drawing/2014/main" id="{3B367CE7-8FE5-0D4E-81AC-AD5EFEC28DC0}"/>
                </a:ext>
              </a:extLst>
            </p:cNvPr>
            <p:cNvCxnSpPr>
              <a:stCxn id="103" idx="1"/>
              <a:endCxn id="103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197 Conector recto">
              <a:extLst>
                <a:ext uri="{FF2B5EF4-FFF2-40B4-BE49-F238E27FC236}">
                  <a16:creationId xmlns:a16="http://schemas.microsoft.com/office/drawing/2014/main" id="{20B75993-C7B1-6748-8E97-F669A2691D3B}"/>
                </a:ext>
              </a:extLst>
            </p:cNvPr>
            <p:cNvCxnSpPr>
              <a:stCxn id="103" idx="0"/>
              <a:endCxn id="103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98 Conector recto">
              <a:extLst>
                <a:ext uri="{FF2B5EF4-FFF2-40B4-BE49-F238E27FC236}">
                  <a16:creationId xmlns:a16="http://schemas.microsoft.com/office/drawing/2014/main" id="{917A37B9-4935-A346-B672-C83BA815314F}"/>
                </a:ext>
              </a:extLst>
            </p:cNvPr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CE97AEFB-7056-B74A-B74F-01D5CE6DBB64}"/>
              </a:ext>
            </a:extLst>
          </p:cNvPr>
          <p:cNvGrpSpPr/>
          <p:nvPr/>
        </p:nvGrpSpPr>
        <p:grpSpPr>
          <a:xfrm>
            <a:off x="6208213" y="2551099"/>
            <a:ext cx="428628" cy="428628"/>
            <a:chOff x="6308408" y="2643654"/>
            <a:chExt cx="428628" cy="428628"/>
          </a:xfrm>
        </p:grpSpPr>
        <p:sp>
          <p:nvSpPr>
            <p:cNvPr id="108" name="137 Rectángulo">
              <a:extLst>
                <a:ext uri="{FF2B5EF4-FFF2-40B4-BE49-F238E27FC236}">
                  <a16:creationId xmlns:a16="http://schemas.microsoft.com/office/drawing/2014/main" id="{9FC94833-9004-4644-891B-B78698092DAD}"/>
                </a:ext>
              </a:extLst>
            </p:cNvPr>
            <p:cNvSpPr/>
            <p:nvPr/>
          </p:nvSpPr>
          <p:spPr>
            <a:xfrm>
              <a:off x="6308408" y="264365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9" name="Imagen 108">
              <a:extLst>
                <a:ext uri="{FF2B5EF4-FFF2-40B4-BE49-F238E27FC236}">
                  <a16:creationId xmlns:a16="http://schemas.microsoft.com/office/drawing/2014/main" id="{FB6B9252-BD5F-3D42-875E-711EE848C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3052" y="2663445"/>
              <a:ext cx="299340" cy="378981"/>
            </a:xfrm>
            <a:prstGeom prst="rect">
              <a:avLst/>
            </a:prstGeom>
          </p:spPr>
        </p:pic>
      </p:grpSp>
      <p:grpSp>
        <p:nvGrpSpPr>
          <p:cNvPr id="111" name="Agrupar 189">
            <a:extLst>
              <a:ext uri="{FF2B5EF4-FFF2-40B4-BE49-F238E27FC236}">
                <a16:creationId xmlns:a16="http://schemas.microsoft.com/office/drawing/2014/main" id="{CAC4BAEB-8A67-E044-B3B0-790FDE57AF19}"/>
              </a:ext>
            </a:extLst>
          </p:cNvPr>
          <p:cNvGrpSpPr/>
          <p:nvPr/>
        </p:nvGrpSpPr>
        <p:grpSpPr>
          <a:xfrm>
            <a:off x="6838353" y="2551099"/>
            <a:ext cx="428628" cy="428628"/>
            <a:chOff x="285720" y="857232"/>
            <a:chExt cx="428628" cy="428628"/>
          </a:xfrm>
        </p:grpSpPr>
        <p:sp>
          <p:nvSpPr>
            <p:cNvPr id="112" name="186 Rectángulo">
              <a:extLst>
                <a:ext uri="{FF2B5EF4-FFF2-40B4-BE49-F238E27FC236}">
                  <a16:creationId xmlns:a16="http://schemas.microsoft.com/office/drawing/2014/main" id="{FC77E80E-F2D9-5C49-905C-4028FC9FFEF7}"/>
                </a:ext>
              </a:extLst>
            </p:cNvPr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13" name="187 Conector recto">
              <a:extLst>
                <a:ext uri="{FF2B5EF4-FFF2-40B4-BE49-F238E27FC236}">
                  <a16:creationId xmlns:a16="http://schemas.microsoft.com/office/drawing/2014/main" id="{D028FA60-9320-DB4D-B5DA-D7723A9AC1EF}"/>
                </a:ext>
              </a:extLst>
            </p:cNvPr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88 Conector recto">
              <a:extLst>
                <a:ext uri="{FF2B5EF4-FFF2-40B4-BE49-F238E27FC236}">
                  <a16:creationId xmlns:a16="http://schemas.microsoft.com/office/drawing/2014/main" id="{D3ED09AC-08C3-8947-8DCE-3E5547A1152D}"/>
                </a:ext>
              </a:extLst>
            </p:cNvPr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189 Forma libre">
              <a:extLst>
                <a:ext uri="{FF2B5EF4-FFF2-40B4-BE49-F238E27FC236}">
                  <a16:creationId xmlns:a16="http://schemas.microsoft.com/office/drawing/2014/main" id="{733A402E-0291-2945-8A68-E8FC10430E33}"/>
                </a:ext>
              </a:extLst>
            </p:cNvPr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16" name="Imagen 115">
              <a:extLst>
                <a:ext uri="{FF2B5EF4-FFF2-40B4-BE49-F238E27FC236}">
                  <a16:creationId xmlns:a16="http://schemas.microsoft.com/office/drawing/2014/main" id="{237C0708-1962-2441-ABB1-BFBD09622C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17" name="Imagen 116">
              <a:extLst>
                <a:ext uri="{FF2B5EF4-FFF2-40B4-BE49-F238E27FC236}">
                  <a16:creationId xmlns:a16="http://schemas.microsoft.com/office/drawing/2014/main" id="{64CCB5D1-D342-4E47-90F0-17712BC8E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981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483768" y="1835469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712356" y="1406841"/>
            <a:ext cx="428628" cy="428628"/>
            <a:chOff x="785786" y="928670"/>
            <a:chExt cx="428628" cy="428628"/>
          </a:xfrm>
        </p:grpSpPr>
        <p:cxnSp>
          <p:nvCxnSpPr>
            <p:cNvPr id="3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712356" y="2264097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712356" y="1835469"/>
            <a:ext cx="428628" cy="428628"/>
            <a:chOff x="785786" y="928670"/>
            <a:chExt cx="428628" cy="428628"/>
          </a:xfrm>
        </p:grpSpPr>
        <p:cxnSp>
          <p:nvCxnSpPr>
            <p:cNvPr id="2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93626" y="1466137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5" idx="1"/>
          </p:cNvCxnSpPr>
          <p:nvPr/>
        </p:nvCxnSpPr>
        <p:spPr>
          <a:xfrm>
            <a:off x="2069546" y="204978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2057883" y="162761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2057883" y="219215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4" idx="2"/>
          </p:cNvCxnSpPr>
          <p:nvPr/>
        </p:nvCxnSpPr>
        <p:spPr>
          <a:xfrm>
            <a:off x="1279168" y="1621155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30" idx="2"/>
          </p:cNvCxnSpPr>
          <p:nvPr/>
        </p:nvCxnSpPr>
        <p:spPr>
          <a:xfrm>
            <a:off x="1279168" y="2049783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32" idx="2"/>
          </p:cNvCxnSpPr>
          <p:nvPr/>
        </p:nvCxnSpPr>
        <p:spPr>
          <a:xfrm>
            <a:off x="1279168" y="2478411"/>
            <a:ext cx="50462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912396" y="204978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884998" y="22675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892010" y="18448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3156029" y="1835469"/>
            <a:ext cx="428628" cy="428628"/>
            <a:chOff x="3214678" y="142852"/>
            <a:chExt cx="428628" cy="428628"/>
          </a:xfrm>
        </p:grpSpPr>
        <p:grpSp>
          <p:nvGrpSpPr>
            <p:cNvPr id="22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5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6" name="168 Conector recto"/>
              <p:cNvCxnSpPr>
                <a:stCxn id="25" idx="1"/>
                <a:endCxn id="25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169 Conector recto"/>
              <p:cNvCxnSpPr>
                <a:stCxn id="25" idx="0"/>
                <a:endCxn id="25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Imagen 22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18" name="89 CuadroTexto"/>
          <p:cNvSpPr txBox="1"/>
          <p:nvPr/>
        </p:nvSpPr>
        <p:spPr>
          <a:xfrm>
            <a:off x="1482522" y="161853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sp>
        <p:nvSpPr>
          <p:cNvPr id="19" name="89 CuadroTexto"/>
          <p:cNvSpPr txBox="1"/>
          <p:nvPr/>
        </p:nvSpPr>
        <p:spPr>
          <a:xfrm>
            <a:off x="1468914" y="2050157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 Narrow"/>
                <a:cs typeface="Arial Narrow"/>
              </a:rPr>
              <a:t>?</a:t>
            </a:r>
          </a:p>
        </p:txBody>
      </p:sp>
      <p:sp>
        <p:nvSpPr>
          <p:cNvPr id="20" name="89 CuadroTexto"/>
          <p:cNvSpPr txBox="1"/>
          <p:nvPr/>
        </p:nvSpPr>
        <p:spPr>
          <a:xfrm>
            <a:off x="1474214" y="2498611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Narrow"/>
                <a:cs typeface="Arial Narrow"/>
              </a:rPr>
              <a:t>?</a:t>
            </a:r>
            <a:endParaRPr lang="es-ES" b="1" dirty="0">
              <a:latin typeface="Arial Narrow"/>
              <a:cs typeface="Arial Narrow"/>
            </a:endParaRPr>
          </a:p>
        </p:txBody>
      </p:sp>
      <p:cxnSp>
        <p:nvCxnSpPr>
          <p:cNvPr id="21" name="114 Conector recto de flecha"/>
          <p:cNvCxnSpPr/>
          <p:nvPr/>
        </p:nvCxnSpPr>
        <p:spPr>
          <a:xfrm>
            <a:off x="3581237" y="205491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 rotWithShape="1">
          <a:blip r:embed="rId5"/>
          <a:srcRect t="13301" r="7216"/>
          <a:stretch/>
        </p:blipFill>
        <p:spPr>
          <a:xfrm>
            <a:off x="4211960" y="544191"/>
            <a:ext cx="3806092" cy="3908840"/>
          </a:xfrm>
          <a:prstGeom prst="rect">
            <a:avLst/>
          </a:prstGeom>
        </p:spPr>
      </p:pic>
      <p:cxnSp>
        <p:nvCxnSpPr>
          <p:cNvPr id="42" name="Conector recto 41"/>
          <p:cNvCxnSpPr/>
          <p:nvPr/>
        </p:nvCxnSpPr>
        <p:spPr>
          <a:xfrm>
            <a:off x="3707904" y="1894733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V="1">
            <a:off x="3995936" y="1406841"/>
            <a:ext cx="0" cy="500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3986167" y="1406841"/>
            <a:ext cx="2304256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3707904" y="219265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flipV="1">
            <a:off x="3995936" y="2177246"/>
            <a:ext cx="0" cy="96965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3995936" y="3140968"/>
            <a:ext cx="936104" cy="5935"/>
          </a:xfrm>
          <a:prstGeom prst="line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1069352" y="2780928"/>
            <a:ext cx="0" cy="1368152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067099" y="4149080"/>
            <a:ext cx="522332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467544" y="2091900"/>
            <a:ext cx="417454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 flipV="1">
            <a:off x="467544" y="1052736"/>
            <a:ext cx="0" cy="103916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467544" y="1052736"/>
            <a:ext cx="388843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4355976" y="1052736"/>
            <a:ext cx="0" cy="8712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4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Agrupar 60"/>
          <p:cNvGrpSpPr/>
          <p:nvPr/>
        </p:nvGrpSpPr>
        <p:grpSpPr>
          <a:xfrm>
            <a:off x="3923928" y="662948"/>
            <a:ext cx="2866025" cy="2266950"/>
            <a:chOff x="2210031" y="2674218"/>
            <a:chExt cx="2866025" cy="2266950"/>
          </a:xfrm>
        </p:grpSpPr>
        <p:cxnSp>
          <p:nvCxnSpPr>
            <p:cNvPr id="46" name="2 Conector recto de flecha"/>
            <p:cNvCxnSpPr/>
            <p:nvPr/>
          </p:nvCxnSpPr>
          <p:spPr>
            <a:xfrm flipV="1">
              <a:off x="2356505" y="3971199"/>
              <a:ext cx="1877387" cy="55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3 Conector recto de flecha"/>
            <p:cNvCxnSpPr/>
            <p:nvPr/>
          </p:nvCxnSpPr>
          <p:spPr>
            <a:xfrm rot="5400000">
              <a:off x="2361288" y="3975961"/>
              <a:ext cx="192882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4 Rectángulo"/>
            <p:cNvSpPr/>
            <p:nvPr/>
          </p:nvSpPr>
          <p:spPr>
            <a:xfrm>
              <a:off x="2880407" y="3532270"/>
              <a:ext cx="889000" cy="889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5 Elipse"/>
            <p:cNvSpPr/>
            <p:nvPr/>
          </p:nvSpPr>
          <p:spPr>
            <a:xfrm>
              <a:off x="3719957" y="3487820"/>
              <a:ext cx="93900" cy="939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6 Elipse"/>
            <p:cNvSpPr/>
            <p:nvPr/>
          </p:nvSpPr>
          <p:spPr>
            <a:xfrm>
              <a:off x="3719957" y="4371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7 Elipse"/>
            <p:cNvSpPr/>
            <p:nvPr/>
          </p:nvSpPr>
          <p:spPr>
            <a:xfrm>
              <a:off x="2835957" y="3482820"/>
              <a:ext cx="93900" cy="93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8 Elipse"/>
            <p:cNvSpPr/>
            <p:nvPr/>
          </p:nvSpPr>
          <p:spPr>
            <a:xfrm>
              <a:off x="2841801" y="4381720"/>
              <a:ext cx="83382" cy="8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17 CuadroTexto"/>
            <p:cNvSpPr txBox="1"/>
            <p:nvPr/>
          </p:nvSpPr>
          <p:spPr>
            <a:xfrm>
              <a:off x="2210031" y="3043320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AND</a:t>
              </a:r>
              <a:endParaRPr lang="es-ES" sz="2000" b="1" dirty="0"/>
            </a:p>
          </p:txBody>
        </p:sp>
        <p:cxnSp>
          <p:nvCxnSpPr>
            <p:cNvPr id="54" name="30 Conector recto de flecha"/>
            <p:cNvCxnSpPr/>
            <p:nvPr/>
          </p:nvCxnSpPr>
          <p:spPr>
            <a:xfrm rot="5400000" flipH="1" flipV="1">
              <a:off x="3324907" y="3132220"/>
              <a:ext cx="844550" cy="84455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33 Conector recto"/>
            <p:cNvCxnSpPr/>
            <p:nvPr/>
          </p:nvCxnSpPr>
          <p:spPr>
            <a:xfrm>
              <a:off x="3013757" y="3132220"/>
              <a:ext cx="1200150" cy="1155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35 CuadroTexto"/>
            <p:cNvSpPr txBox="1"/>
            <p:nvPr/>
          </p:nvSpPr>
          <p:spPr>
            <a:xfrm>
              <a:off x="4205305" y="2954420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36 CuadroTexto"/>
            <p:cNvSpPr txBox="1"/>
            <p:nvPr/>
          </p:nvSpPr>
          <p:spPr>
            <a:xfrm>
              <a:off x="3280457" y="31187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38 Conector recto"/>
            <p:cNvCxnSpPr/>
            <p:nvPr/>
          </p:nvCxnSpPr>
          <p:spPr>
            <a:xfrm>
              <a:off x="3264057" y="3441088"/>
              <a:ext cx="13335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63 CuadroTexto"/>
            <p:cNvSpPr txBox="1"/>
            <p:nvPr/>
          </p:nvSpPr>
          <p:spPr>
            <a:xfrm>
              <a:off x="4302807" y="38299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66 CuadroTexto"/>
            <p:cNvSpPr txBox="1"/>
            <p:nvPr/>
          </p:nvSpPr>
          <p:spPr>
            <a:xfrm>
              <a:off x="3191557" y="267421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913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487188" y="1748454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715776" y="1319826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715776" y="2177082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715776" y="1748454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26948" y="13791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072966" y="196276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061303" y="154059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061303" y="210514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 flipV="1">
            <a:off x="831004" y="1534140"/>
            <a:ext cx="956210" cy="64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 flipV="1">
            <a:off x="831004" y="1962768"/>
            <a:ext cx="956210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831004" y="2391396"/>
            <a:ext cx="95621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915816" y="196276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418320" y="18077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425332" y="21770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135260" y="1748454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32" name="89 CuadroTexto"/>
          <p:cNvSpPr txBox="1"/>
          <p:nvPr/>
        </p:nvSpPr>
        <p:spPr>
          <a:xfrm>
            <a:off x="903012" y="1531522"/>
            <a:ext cx="8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=−1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89 CuadroTexto"/>
          <p:cNvSpPr txBox="1"/>
          <p:nvPr/>
        </p:nvSpPr>
        <p:spPr>
          <a:xfrm>
            <a:off x="903012" y="1958606"/>
            <a:ext cx="84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903012" y="2411596"/>
            <a:ext cx="83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114 Conector recto de flecha"/>
          <p:cNvCxnSpPr/>
          <p:nvPr/>
        </p:nvCxnSpPr>
        <p:spPr>
          <a:xfrm>
            <a:off x="3560468" y="196789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Agrupar 65"/>
          <p:cNvGrpSpPr/>
          <p:nvPr/>
        </p:nvGrpSpPr>
        <p:grpSpPr>
          <a:xfrm>
            <a:off x="3941716" y="900226"/>
            <a:ext cx="2232248" cy="2209318"/>
            <a:chOff x="4355976" y="2944482"/>
            <a:chExt cx="2232248" cy="2209318"/>
          </a:xfrm>
        </p:grpSpPr>
        <p:cxnSp>
          <p:nvCxnSpPr>
            <p:cNvPr id="46" name="33 Conector recto"/>
            <p:cNvCxnSpPr/>
            <p:nvPr/>
          </p:nvCxnSpPr>
          <p:spPr>
            <a:xfrm>
              <a:off x="5051299" y="3579032"/>
              <a:ext cx="952910" cy="9386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35 CuadroTexto"/>
            <p:cNvSpPr txBox="1"/>
            <p:nvPr/>
          </p:nvSpPr>
          <p:spPr>
            <a:xfrm>
              <a:off x="5717473" y="294448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36 CuadroTexto"/>
            <p:cNvSpPr txBox="1"/>
            <p:nvPr/>
          </p:nvSpPr>
          <p:spPr>
            <a:xfrm>
              <a:off x="5252968" y="32849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s-E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2" name="33 Grupo"/>
            <p:cNvGrpSpPr/>
            <p:nvPr/>
          </p:nvGrpSpPr>
          <p:grpSpPr>
            <a:xfrm>
              <a:off x="4355976" y="3356991"/>
              <a:ext cx="1800200" cy="1796809"/>
              <a:chOff x="625348" y="3113419"/>
              <a:chExt cx="1404400" cy="1409094"/>
            </a:xfrm>
          </p:grpSpPr>
          <p:cxnSp>
            <p:nvCxnSpPr>
              <p:cNvPr id="53" name="34 Conector recto de flecha"/>
              <p:cNvCxnSpPr/>
              <p:nvPr/>
            </p:nvCxnSpPr>
            <p:spPr>
              <a:xfrm rot="10800000" flipH="1">
                <a:off x="625348" y="3817172"/>
                <a:ext cx="1404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35 Conector recto de flecha"/>
              <p:cNvCxnSpPr/>
              <p:nvPr/>
            </p:nvCxnSpPr>
            <p:spPr>
              <a:xfrm rot="16200000" flipH="1">
                <a:off x="623001" y="3817172"/>
                <a:ext cx="140909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36 Rectángulo"/>
              <p:cNvSpPr/>
              <p:nvPr/>
            </p:nvSpPr>
            <p:spPr>
              <a:xfrm>
                <a:off x="970754" y="3455670"/>
                <a:ext cx="711996" cy="714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6" name="37 Elipse"/>
              <p:cNvSpPr/>
              <p:nvPr/>
            </p:nvSpPr>
            <p:spPr>
              <a:xfrm>
                <a:off x="1592750" y="33688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38 Elipse"/>
              <p:cNvSpPr/>
              <p:nvPr/>
            </p:nvSpPr>
            <p:spPr>
              <a:xfrm>
                <a:off x="1592750" y="4080046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39 Elipse"/>
              <p:cNvSpPr/>
              <p:nvPr/>
            </p:nvSpPr>
            <p:spPr>
              <a:xfrm>
                <a:off x="882650" y="33677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9" name="40 Elipse"/>
              <p:cNvSpPr/>
              <p:nvPr/>
            </p:nvSpPr>
            <p:spPr>
              <a:xfrm>
                <a:off x="898400" y="4080046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60" name="30 Conector recto de flecha"/>
            <p:cNvCxnSpPr/>
            <p:nvPr/>
          </p:nvCxnSpPr>
          <p:spPr>
            <a:xfrm flipV="1">
              <a:off x="5251370" y="3356991"/>
              <a:ext cx="904806" cy="8916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166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3301" r="7216"/>
          <a:stretch/>
        </p:blipFill>
        <p:spPr>
          <a:xfrm>
            <a:off x="5086388" y="188640"/>
            <a:ext cx="3806092" cy="3908840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5734460" y="444313"/>
            <a:ext cx="1368152" cy="280831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/>
          <p:cNvGrpSpPr/>
          <p:nvPr/>
        </p:nvGrpSpPr>
        <p:grpSpPr>
          <a:xfrm>
            <a:off x="76966" y="1120753"/>
            <a:ext cx="2982866" cy="1285884"/>
            <a:chOff x="385355" y="620688"/>
            <a:chExt cx="2982866" cy="1285884"/>
          </a:xfrm>
        </p:grpSpPr>
        <p:grpSp>
          <p:nvGrpSpPr>
            <p:cNvPr id="9" name="4 Grupo"/>
            <p:cNvGrpSpPr/>
            <p:nvPr/>
          </p:nvGrpSpPr>
          <p:grpSpPr>
            <a:xfrm>
              <a:off x="2075497" y="1049316"/>
              <a:ext cx="428628" cy="428628"/>
              <a:chOff x="2071670" y="1714488"/>
              <a:chExt cx="428628" cy="428628"/>
            </a:xfrm>
          </p:grpSpPr>
          <p:sp>
            <p:nvSpPr>
              <p:cNvPr id="41" name="5 Rectángulo"/>
              <p:cNvSpPr/>
              <p:nvPr/>
            </p:nvSpPr>
            <p:spPr>
              <a:xfrm>
                <a:off x="2071670" y="1714488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pic>
            <p:nvPicPr>
              <p:cNvPr id="4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2129" t="35072" r="32831" b="19073"/>
              <a:stretch>
                <a:fillRect/>
              </a:stretch>
            </p:blipFill>
            <p:spPr bwMode="auto">
              <a:xfrm>
                <a:off x="2150812" y="1773752"/>
                <a:ext cx="270344" cy="310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0" name="74 Grupo"/>
            <p:cNvGrpSpPr/>
            <p:nvPr/>
          </p:nvGrpSpPr>
          <p:grpSpPr>
            <a:xfrm>
              <a:off x="1304085" y="620688"/>
              <a:ext cx="428628" cy="428628"/>
              <a:chOff x="785786" y="928670"/>
              <a:chExt cx="428628" cy="428628"/>
            </a:xfrm>
          </p:grpSpPr>
          <p:cxnSp>
            <p:nvCxnSpPr>
              <p:cNvPr id="3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1" name="77 Grupo"/>
            <p:cNvGrpSpPr/>
            <p:nvPr/>
          </p:nvGrpSpPr>
          <p:grpSpPr>
            <a:xfrm>
              <a:off x="1304085" y="1477944"/>
              <a:ext cx="428628" cy="428628"/>
              <a:chOff x="785786" y="928670"/>
              <a:chExt cx="428628" cy="428628"/>
            </a:xfrm>
          </p:grpSpPr>
          <p:cxnSp>
            <p:nvCxnSpPr>
              <p:cNvPr id="37" name="78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79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2" name="86 Grupo"/>
            <p:cNvGrpSpPr/>
            <p:nvPr/>
          </p:nvGrpSpPr>
          <p:grpSpPr>
            <a:xfrm>
              <a:off x="1304085" y="1049316"/>
              <a:ext cx="428628" cy="428628"/>
              <a:chOff x="785786" y="928670"/>
              <a:chExt cx="428628" cy="428628"/>
            </a:xfrm>
          </p:grpSpPr>
          <p:cxnSp>
            <p:nvCxnSpPr>
              <p:cNvPr id="35" name="87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88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" name="89 CuadroTexto"/>
            <p:cNvSpPr txBox="1"/>
            <p:nvPr/>
          </p:nvSpPr>
          <p:spPr>
            <a:xfrm>
              <a:off x="385355" y="679984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91 Conector recto de flecha"/>
            <p:cNvCxnSpPr>
              <a:endCxn id="41" idx="1"/>
            </p:cNvCxnSpPr>
            <p:nvPr/>
          </p:nvCxnSpPr>
          <p:spPr>
            <a:xfrm>
              <a:off x="1661275" y="1263630"/>
              <a:ext cx="4142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07 Forma libre"/>
            <p:cNvSpPr/>
            <p:nvPr/>
          </p:nvSpPr>
          <p:spPr>
            <a:xfrm>
              <a:off x="1649612" y="841460"/>
              <a:ext cx="425885" cy="310101"/>
            </a:xfrm>
            <a:custGeom>
              <a:avLst/>
              <a:gdLst>
                <a:gd name="connsiteX0" fmla="*/ 0 w 723568"/>
                <a:gd name="connsiteY0" fmla="*/ 0 h 310101"/>
                <a:gd name="connsiteX1" fmla="*/ 365760 w 723568"/>
                <a:gd name="connsiteY1" fmla="*/ 0 h 310101"/>
                <a:gd name="connsiteX2" fmla="*/ 723568 w 723568"/>
                <a:gd name="connsiteY2" fmla="*/ 310101 h 310101"/>
                <a:gd name="connsiteX3" fmla="*/ 715617 w 723568"/>
                <a:gd name="connsiteY3" fmla="*/ 310101 h 3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568" h="310101">
                  <a:moveTo>
                    <a:pt x="0" y="0"/>
                  </a:moveTo>
                  <a:lnTo>
                    <a:pt x="365760" y="0"/>
                  </a:lnTo>
                  <a:lnTo>
                    <a:pt x="723568" y="310101"/>
                  </a:lnTo>
                  <a:lnTo>
                    <a:pt x="715617" y="310101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08 Forma libre"/>
            <p:cNvSpPr/>
            <p:nvPr/>
          </p:nvSpPr>
          <p:spPr>
            <a:xfrm>
              <a:off x="1649612" y="1406003"/>
              <a:ext cx="425885" cy="286247"/>
            </a:xfrm>
            <a:custGeom>
              <a:avLst/>
              <a:gdLst>
                <a:gd name="connsiteX0" fmla="*/ 0 w 723568"/>
                <a:gd name="connsiteY0" fmla="*/ 286247 h 286247"/>
                <a:gd name="connsiteX1" fmla="*/ 365760 w 723568"/>
                <a:gd name="connsiteY1" fmla="*/ 286247 h 286247"/>
                <a:gd name="connsiteX2" fmla="*/ 723568 w 723568"/>
                <a:gd name="connsiteY2" fmla="*/ 0 h 28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568" h="286247">
                  <a:moveTo>
                    <a:pt x="0" y="286247"/>
                  </a:moveTo>
                  <a:lnTo>
                    <a:pt x="365760" y="286247"/>
                  </a:lnTo>
                  <a:lnTo>
                    <a:pt x="723568" y="0"/>
                  </a:lnTo>
                </a:path>
              </a:pathLst>
            </a:cu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7" name="110 Conector recto"/>
            <p:cNvCxnSpPr>
              <a:endCxn id="40" idx="2"/>
            </p:cNvCxnSpPr>
            <p:nvPr/>
          </p:nvCxnSpPr>
          <p:spPr>
            <a:xfrm>
              <a:off x="870897" y="835002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2 Conector recto"/>
            <p:cNvCxnSpPr>
              <a:endCxn id="36" idx="2"/>
            </p:cNvCxnSpPr>
            <p:nvPr/>
          </p:nvCxnSpPr>
          <p:spPr>
            <a:xfrm>
              <a:off x="870897" y="1263630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3 Conector recto"/>
            <p:cNvCxnSpPr>
              <a:endCxn id="38" idx="2"/>
            </p:cNvCxnSpPr>
            <p:nvPr/>
          </p:nvCxnSpPr>
          <p:spPr>
            <a:xfrm>
              <a:off x="870897" y="1692258"/>
              <a:ext cx="50462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4 Conector recto de flecha"/>
            <p:cNvCxnSpPr/>
            <p:nvPr/>
          </p:nvCxnSpPr>
          <p:spPr>
            <a:xfrm>
              <a:off x="2504125" y="126363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116 CuadroTexto"/>
            <p:cNvSpPr txBox="1"/>
            <p:nvPr/>
          </p:nvSpPr>
          <p:spPr>
            <a:xfrm>
              <a:off x="476727" y="110861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117 CuadroTexto"/>
            <p:cNvSpPr txBox="1"/>
            <p:nvPr/>
          </p:nvSpPr>
          <p:spPr>
            <a:xfrm>
              <a:off x="483739" y="1477944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Agrupar 22"/>
            <p:cNvGrpSpPr/>
            <p:nvPr/>
          </p:nvGrpSpPr>
          <p:grpSpPr>
            <a:xfrm>
              <a:off x="2723569" y="1049316"/>
              <a:ext cx="428628" cy="428628"/>
              <a:chOff x="3214678" y="142852"/>
              <a:chExt cx="428628" cy="428628"/>
            </a:xfrm>
          </p:grpSpPr>
          <p:grpSp>
            <p:nvGrpSpPr>
              <p:cNvPr id="28" name="157 Grupo"/>
              <p:cNvGrpSpPr/>
              <p:nvPr/>
            </p:nvGrpSpPr>
            <p:grpSpPr>
              <a:xfrm>
                <a:off x="3214678" y="142852"/>
                <a:ext cx="428628" cy="428628"/>
                <a:chOff x="285720" y="1285860"/>
                <a:chExt cx="428628" cy="428628"/>
              </a:xfrm>
            </p:grpSpPr>
            <p:sp>
              <p:nvSpPr>
                <p:cNvPr id="31" name="160 Rectángulo"/>
                <p:cNvSpPr/>
                <p:nvPr/>
              </p:nvSpPr>
              <p:spPr>
                <a:xfrm>
                  <a:off x="285720" y="1285860"/>
                  <a:ext cx="428628" cy="4286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600"/>
                </a:p>
              </p:txBody>
            </p:sp>
            <p:cxnSp>
              <p:nvCxnSpPr>
                <p:cNvPr id="32" name="168 Conector recto"/>
                <p:cNvCxnSpPr>
                  <a:stCxn id="31" idx="1"/>
                  <a:endCxn id="31" idx="3"/>
                </p:cNvCxnSpPr>
                <p:nvPr/>
              </p:nvCxnSpPr>
              <p:spPr>
                <a:xfrm rot="108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169 Conector recto"/>
                <p:cNvCxnSpPr>
                  <a:stCxn id="31" idx="0"/>
                  <a:endCxn id="31" idx="2"/>
                </p:cNvCxnSpPr>
                <p:nvPr/>
              </p:nvCxnSpPr>
              <p:spPr>
                <a:xfrm rot="16200000" flipH="1">
                  <a:off x="285720" y="1500174"/>
                  <a:ext cx="42862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170 Conector angular"/>
                <p:cNvCxnSpPr/>
                <p:nvPr/>
              </p:nvCxnSpPr>
              <p:spPr>
                <a:xfrm rot="10800000" flipV="1">
                  <a:off x="285720" y="1357298"/>
                  <a:ext cx="428628" cy="285752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" name="Imagen 28"/>
              <p:cNvPicPr>
                <a:picLocks noChangeAspect="1"/>
              </p:cNvPicPr>
              <p:nvPr/>
            </p:nvPicPr>
            <p:blipFill rotWithShape="1">
              <a:blip r:embed="rId4"/>
              <a:srcRect l="24076" t="36044" r="24004" b="22607"/>
              <a:stretch/>
            </p:blipFill>
            <p:spPr>
              <a:xfrm>
                <a:off x="3227588" y="158970"/>
                <a:ext cx="184626" cy="120781"/>
              </a:xfrm>
              <a:prstGeom prst="rect">
                <a:avLst/>
              </a:prstGeom>
            </p:spPr>
          </p:pic>
          <p:pic>
            <p:nvPicPr>
              <p:cNvPr id="30" name="Imagen 29"/>
              <p:cNvPicPr>
                <a:picLocks noChangeAspect="1"/>
              </p:cNvPicPr>
              <p:nvPr/>
            </p:nvPicPr>
            <p:blipFill rotWithShape="1">
              <a:blip r:embed="rId5"/>
              <a:srcRect l="24216" t="25738" r="28054" b="18827"/>
              <a:stretch/>
            </p:blipFill>
            <p:spPr>
              <a:xfrm>
                <a:off x="3481118" y="399283"/>
                <a:ext cx="157601" cy="161925"/>
              </a:xfrm>
              <a:prstGeom prst="rect">
                <a:avLst/>
              </a:prstGeom>
            </p:spPr>
          </p:pic>
        </p:grpSp>
        <p:cxnSp>
          <p:nvCxnSpPr>
            <p:cNvPr id="27" name="114 Conector recto de flecha"/>
            <p:cNvCxnSpPr/>
            <p:nvPr/>
          </p:nvCxnSpPr>
          <p:spPr>
            <a:xfrm>
              <a:off x="3148777" y="1268760"/>
              <a:ext cx="219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6"/>
          <a:srcRect l="38020" r="37789"/>
          <a:stretch/>
        </p:blipFill>
        <p:spPr>
          <a:xfrm>
            <a:off x="3067414" y="1504944"/>
            <a:ext cx="1944215" cy="513014"/>
          </a:xfrm>
          <a:prstGeom prst="rect">
            <a:avLst/>
          </a:prstGeom>
        </p:spPr>
      </p:pic>
      <p:grpSp>
        <p:nvGrpSpPr>
          <p:cNvPr id="45" name="Agrupar 35">
            <a:extLst>
              <a:ext uri="{FF2B5EF4-FFF2-40B4-BE49-F238E27FC236}">
                <a16:creationId xmlns:a16="http://schemas.microsoft.com/office/drawing/2014/main" id="{93057B8D-521E-704D-B9AD-10D9C439F5FD}"/>
              </a:ext>
            </a:extLst>
          </p:cNvPr>
          <p:cNvGrpSpPr/>
          <p:nvPr/>
        </p:nvGrpSpPr>
        <p:grpSpPr>
          <a:xfrm>
            <a:off x="885238" y="3189479"/>
            <a:ext cx="3750363" cy="3301128"/>
            <a:chOff x="2514601" y="2375771"/>
            <a:chExt cx="3750363" cy="3301128"/>
          </a:xfrm>
        </p:grpSpPr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0B618336-D4DA-C14A-BE46-4CF53D4E5E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4827" r="7790"/>
            <a:stretch/>
          </p:blipFill>
          <p:spPr>
            <a:xfrm>
              <a:off x="2514601" y="2418587"/>
              <a:ext cx="3209528" cy="3258312"/>
            </a:xfrm>
            <a:prstGeom prst="rect">
              <a:avLst/>
            </a:prstGeom>
          </p:spPr>
        </p:pic>
        <p:grpSp>
          <p:nvGrpSpPr>
            <p:cNvPr id="47" name="Agrupar 25">
              <a:extLst>
                <a:ext uri="{FF2B5EF4-FFF2-40B4-BE49-F238E27FC236}">
                  <a16:creationId xmlns:a16="http://schemas.microsoft.com/office/drawing/2014/main" id="{EE69962A-B89B-B444-ACC5-DAC634F439B0}"/>
                </a:ext>
              </a:extLst>
            </p:cNvPr>
            <p:cNvGrpSpPr/>
            <p:nvPr/>
          </p:nvGrpSpPr>
          <p:grpSpPr>
            <a:xfrm rot="20473561">
              <a:off x="3819175" y="2375771"/>
              <a:ext cx="305496" cy="2839341"/>
              <a:chOff x="1043608" y="1124744"/>
              <a:chExt cx="360040" cy="3586602"/>
            </a:xfrm>
          </p:grpSpPr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9A225FFE-5E3D-944C-8BD9-4BE514C0A257}"/>
                  </a:ext>
                </a:extLst>
              </p:cNvPr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>
                <a:extLst>
                  <a:ext uri="{FF2B5EF4-FFF2-40B4-BE49-F238E27FC236}">
                    <a16:creationId xmlns:a16="http://schemas.microsoft.com/office/drawing/2014/main" id="{EA28E266-73DB-7645-BF68-6107A4D5B14F}"/>
                  </a:ext>
                </a:extLst>
              </p:cNvPr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de flecha 57">
                <a:extLst>
                  <a:ext uri="{FF2B5EF4-FFF2-40B4-BE49-F238E27FC236}">
                    <a16:creationId xmlns:a16="http://schemas.microsoft.com/office/drawing/2014/main" id="{71F40084-AF2E-8D46-8EB4-4612BD967C18}"/>
                  </a:ext>
                </a:extLst>
              </p:cNvPr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Agrupar 26">
              <a:extLst>
                <a:ext uri="{FF2B5EF4-FFF2-40B4-BE49-F238E27FC236}">
                  <a16:creationId xmlns:a16="http://schemas.microsoft.com/office/drawing/2014/main" id="{EA9DCF57-1A83-844E-99FE-F915086EE342}"/>
                </a:ext>
              </a:extLst>
            </p:cNvPr>
            <p:cNvGrpSpPr/>
            <p:nvPr/>
          </p:nvGrpSpPr>
          <p:grpSpPr>
            <a:xfrm rot="5729101">
              <a:off x="4349328" y="1975393"/>
              <a:ext cx="285026" cy="3043257"/>
              <a:chOff x="1043608" y="1124744"/>
              <a:chExt cx="360040" cy="3586602"/>
            </a:xfrm>
          </p:grpSpPr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FAA2096E-96B7-D24D-A337-536DB5705949}"/>
                  </a:ext>
                </a:extLst>
              </p:cNvPr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>
                <a:extLst>
                  <a:ext uri="{FF2B5EF4-FFF2-40B4-BE49-F238E27FC236}">
                    <a16:creationId xmlns:a16="http://schemas.microsoft.com/office/drawing/2014/main" id="{DA7A48B8-B52E-C84A-996E-343E8FBE3171}"/>
                  </a:ext>
                </a:extLst>
              </p:cNvPr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de flecha 54">
                <a:extLst>
                  <a:ext uri="{FF2B5EF4-FFF2-40B4-BE49-F238E27FC236}">
                    <a16:creationId xmlns:a16="http://schemas.microsoft.com/office/drawing/2014/main" id="{7B8A933C-2E13-A942-815A-5D0A4E41B44E}"/>
                  </a:ext>
                </a:extLst>
              </p:cNvPr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Agrupar 30">
              <a:extLst>
                <a:ext uri="{FF2B5EF4-FFF2-40B4-BE49-F238E27FC236}">
                  <a16:creationId xmlns:a16="http://schemas.microsoft.com/office/drawing/2014/main" id="{D8B48120-1D14-7E4F-B7B3-62D5CDA16C3E}"/>
                </a:ext>
              </a:extLst>
            </p:cNvPr>
            <p:cNvGrpSpPr/>
            <p:nvPr/>
          </p:nvGrpSpPr>
          <p:grpSpPr>
            <a:xfrm rot="13777219">
              <a:off x="4600823" y="2541214"/>
              <a:ext cx="285026" cy="3043257"/>
              <a:chOff x="1043608" y="1124744"/>
              <a:chExt cx="360040" cy="3586602"/>
            </a:xfrm>
          </p:grpSpPr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15143FCB-C6C3-9748-A3ED-FB7791AFFB82}"/>
                  </a:ext>
                </a:extLst>
              </p:cNvPr>
              <p:cNvCxnSpPr/>
              <p:nvPr/>
            </p:nvCxnSpPr>
            <p:spPr>
              <a:xfrm>
                <a:off x="1403648" y="1124744"/>
                <a:ext cx="0" cy="3586602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de flecha 50">
                <a:extLst>
                  <a:ext uri="{FF2B5EF4-FFF2-40B4-BE49-F238E27FC236}">
                    <a16:creationId xmlns:a16="http://schemas.microsoft.com/office/drawing/2014/main" id="{4F9F687F-E589-4D44-9EFC-13BF19940CA8}"/>
                  </a:ext>
                </a:extLst>
              </p:cNvPr>
              <p:cNvCxnSpPr/>
              <p:nvPr/>
            </p:nvCxnSpPr>
            <p:spPr>
              <a:xfrm flipH="1">
                <a:off x="1043608" y="1124744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de flecha 51">
                <a:extLst>
                  <a:ext uri="{FF2B5EF4-FFF2-40B4-BE49-F238E27FC236}">
                    <a16:creationId xmlns:a16="http://schemas.microsoft.com/office/drawing/2014/main" id="{76C8F842-27D9-E641-8431-7FA9BF5E9178}"/>
                  </a:ext>
                </a:extLst>
              </p:cNvPr>
              <p:cNvCxnSpPr/>
              <p:nvPr/>
            </p:nvCxnSpPr>
            <p:spPr>
              <a:xfrm flipH="1">
                <a:off x="1043608" y="4711346"/>
                <a:ext cx="360040" cy="0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4123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3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2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2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91 Conector recto de flecha"/>
          <p:cNvCxnSpPr>
            <a:endCxn id="32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10 Conector recto"/>
          <p:cNvCxnSpPr>
            <a:endCxn id="31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2 Conector recto"/>
          <p:cNvCxnSpPr>
            <a:endCxn id="27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13 Conector recto"/>
          <p:cNvCxnSpPr>
            <a:endCxn id="29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Agrupar 16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19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2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3" name="168 Conector recto"/>
              <p:cNvCxnSpPr>
                <a:stCxn id="22" idx="1"/>
                <a:endCxn id="22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169 Conector recto"/>
              <p:cNvCxnSpPr>
                <a:stCxn id="22" idx="0"/>
                <a:endCxn id="22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8" name="114 Conector recto de flecha"/>
          <p:cNvCxnSpPr/>
          <p:nvPr/>
        </p:nvCxnSpPr>
        <p:spPr>
          <a:xfrm>
            <a:off x="3416452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1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4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7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0" name="91 Conector recto de flecha"/>
          <p:cNvCxnSpPr>
            <a:endCxn id="39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3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9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6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Agrupar 56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2" name="168 Conector recto"/>
              <p:cNvCxnSpPr>
                <a:stCxn id="61" idx="1"/>
                <a:endCxn id="6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169 Conector recto"/>
              <p:cNvCxnSpPr>
                <a:stCxn id="61" idx="0"/>
                <a:endCxn id="6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9" name="Imagen 5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5" name="114 Conector recto de flecha"/>
          <p:cNvCxnSpPr/>
          <p:nvPr/>
        </p:nvCxnSpPr>
        <p:spPr>
          <a:xfrm>
            <a:off x="3416452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7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7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15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0 Conector recto"/>
          <p:cNvCxnSpPr>
            <a:stCxn id="15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10 Conector recto"/>
          <p:cNvCxnSpPr>
            <a:stCxn id="16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"/>
          <p:cNvCxnSpPr>
            <a:stCxn id="16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Imagen 113"/>
          <p:cNvPicPr>
            <a:picLocks noChangeAspect="1"/>
          </p:cNvPicPr>
          <p:nvPr/>
        </p:nvPicPr>
        <p:blipFill rotWithShape="1">
          <a:blip r:embed="rId5"/>
          <a:srcRect l="37350" r="37447"/>
          <a:stretch/>
        </p:blipFill>
        <p:spPr>
          <a:xfrm>
            <a:off x="3680003" y="1005711"/>
            <a:ext cx="2063658" cy="522631"/>
          </a:xfrm>
          <a:prstGeom prst="rect">
            <a:avLst/>
          </a:prstGeom>
        </p:spPr>
      </p:pic>
      <p:pic>
        <p:nvPicPr>
          <p:cNvPr id="115" name="Imagen 114"/>
          <p:cNvPicPr>
            <a:picLocks noChangeAspect="1"/>
          </p:cNvPicPr>
          <p:nvPr/>
        </p:nvPicPr>
        <p:blipFill rotWithShape="1">
          <a:blip r:embed="rId6"/>
          <a:srcRect l="37350" r="36842"/>
          <a:stretch/>
        </p:blipFill>
        <p:spPr>
          <a:xfrm>
            <a:off x="3711489" y="2463209"/>
            <a:ext cx="2063658" cy="510401"/>
          </a:xfrm>
          <a:prstGeom prst="rect">
            <a:avLst/>
          </a:prstGeom>
        </p:spPr>
      </p:pic>
      <p:pic>
        <p:nvPicPr>
          <p:cNvPr id="117" name="Imagen 116"/>
          <p:cNvPicPr>
            <a:picLocks noChangeAspect="1"/>
          </p:cNvPicPr>
          <p:nvPr/>
        </p:nvPicPr>
        <p:blipFill rotWithShape="1">
          <a:blip r:embed="rId7"/>
          <a:srcRect t="13301" r="7216"/>
          <a:stretch/>
        </p:blipFill>
        <p:spPr>
          <a:xfrm>
            <a:off x="5813516" y="616622"/>
            <a:ext cx="3078964" cy="3162083"/>
          </a:xfrm>
          <a:prstGeom prst="rect">
            <a:avLst/>
          </a:prstGeom>
        </p:spPr>
      </p:pic>
      <p:cxnSp>
        <p:nvCxnSpPr>
          <p:cNvPr id="118" name="Conector recto 117"/>
          <p:cNvCxnSpPr/>
          <p:nvPr/>
        </p:nvCxnSpPr>
        <p:spPr>
          <a:xfrm>
            <a:off x="6012160" y="332656"/>
            <a:ext cx="1584176" cy="30963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 flipV="1">
            <a:off x="5743661" y="1692251"/>
            <a:ext cx="3220827" cy="7709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>
            <a:stCxn id="114" idx="0"/>
          </p:cNvCxnSpPr>
          <p:nvPr/>
        </p:nvCxnSpPr>
        <p:spPr>
          <a:xfrm rot="5400000" flipH="1" flipV="1">
            <a:off x="5239461" y="88996"/>
            <a:ext cx="389086" cy="1444345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129"/>
          <p:cNvCxnSpPr>
            <a:stCxn id="115" idx="2"/>
          </p:cNvCxnSpPr>
          <p:nvPr/>
        </p:nvCxnSpPr>
        <p:spPr>
          <a:xfrm rot="5400000" flipH="1" flipV="1">
            <a:off x="5038346" y="2198439"/>
            <a:ext cx="480143" cy="1070200"/>
          </a:xfrm>
          <a:prstGeom prst="bentConnector4">
            <a:avLst>
              <a:gd name="adj1" fmla="val -47611"/>
              <a:gd name="adj2" fmla="val 98207"/>
            </a:avLst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59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89 CuadroTexto"/>
          <p:cNvSpPr txBox="1"/>
          <p:nvPr/>
        </p:nvSpPr>
        <p:spPr>
          <a:xfrm>
            <a:off x="76966" y="213445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116 CuadroTexto"/>
          <p:cNvSpPr txBox="1"/>
          <p:nvPr/>
        </p:nvSpPr>
        <p:spPr>
          <a:xfrm>
            <a:off x="168338" y="25630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117 CuadroTexto"/>
          <p:cNvSpPr txBox="1"/>
          <p:nvPr/>
        </p:nvSpPr>
        <p:spPr>
          <a:xfrm>
            <a:off x="175350" y="293241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110 Conector recto"/>
          <p:cNvCxnSpPr>
            <a:cxnSpLocks/>
            <a:stCxn id="49" idx="3"/>
          </p:cNvCxnSpPr>
          <p:nvPr/>
        </p:nvCxnSpPr>
        <p:spPr>
          <a:xfrm flipV="1">
            <a:off x="551517" y="835002"/>
            <a:ext cx="1586918" cy="1484116"/>
          </a:xfrm>
          <a:prstGeom prst="line">
            <a:avLst/>
          </a:prstGeom>
          <a:ln w="158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cxnSpLocks/>
            <a:stCxn id="49" idx="3"/>
          </p:cNvCxnSpPr>
          <p:nvPr/>
        </p:nvCxnSpPr>
        <p:spPr>
          <a:xfrm flipV="1">
            <a:off x="551517" y="2279153"/>
            <a:ext cx="1576532" cy="39965"/>
          </a:xfrm>
          <a:prstGeom prst="line">
            <a:avLst/>
          </a:prstGeom>
          <a:ln w="158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cxnSpLocks/>
            <a:stCxn id="57" idx="3"/>
          </p:cNvCxnSpPr>
          <p:nvPr/>
        </p:nvCxnSpPr>
        <p:spPr>
          <a:xfrm flipV="1">
            <a:off x="532540" y="1263630"/>
            <a:ext cx="1612287" cy="1484116"/>
          </a:xfrm>
          <a:prstGeom prst="line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cxnSpLocks/>
            <a:stCxn id="57" idx="3"/>
          </p:cNvCxnSpPr>
          <p:nvPr/>
        </p:nvCxnSpPr>
        <p:spPr>
          <a:xfrm flipV="1">
            <a:off x="532540" y="2707780"/>
            <a:ext cx="1605895" cy="39966"/>
          </a:xfrm>
          <a:prstGeom prst="line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110 Conector recto"/>
          <p:cNvCxnSpPr>
            <a:cxnSpLocks/>
            <a:stCxn id="58" idx="3"/>
          </p:cNvCxnSpPr>
          <p:nvPr/>
        </p:nvCxnSpPr>
        <p:spPr>
          <a:xfrm>
            <a:off x="539552" y="3117078"/>
            <a:ext cx="1578662" cy="1542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10 Conector recto"/>
          <p:cNvCxnSpPr>
            <a:cxnSpLocks/>
            <a:stCxn id="58" idx="3"/>
          </p:cNvCxnSpPr>
          <p:nvPr/>
        </p:nvCxnSpPr>
        <p:spPr>
          <a:xfrm flipV="1">
            <a:off x="539552" y="1690402"/>
            <a:ext cx="1606760" cy="142667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4 Grupo"/>
          <p:cNvGrpSpPr/>
          <p:nvPr/>
        </p:nvGrpSpPr>
        <p:grpSpPr>
          <a:xfrm>
            <a:off x="3178513" y="1049316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0" name="74 Grupo"/>
          <p:cNvGrpSpPr/>
          <p:nvPr/>
        </p:nvGrpSpPr>
        <p:grpSpPr>
          <a:xfrm>
            <a:off x="2407101" y="620688"/>
            <a:ext cx="428628" cy="428628"/>
            <a:chOff x="785786" y="928670"/>
            <a:chExt cx="428628" cy="428628"/>
          </a:xfrm>
        </p:grpSpPr>
        <p:cxnSp>
          <p:nvCxnSpPr>
            <p:cNvPr id="4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3" name="77 Grupo"/>
          <p:cNvGrpSpPr/>
          <p:nvPr/>
        </p:nvGrpSpPr>
        <p:grpSpPr>
          <a:xfrm>
            <a:off x="2407101" y="1477944"/>
            <a:ext cx="428628" cy="428628"/>
            <a:chOff x="785786" y="928670"/>
            <a:chExt cx="428628" cy="428628"/>
          </a:xfrm>
        </p:grpSpPr>
        <p:cxnSp>
          <p:nvCxnSpPr>
            <p:cNvPr id="4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6" name="86 Grupo"/>
          <p:cNvGrpSpPr/>
          <p:nvPr/>
        </p:nvGrpSpPr>
        <p:grpSpPr>
          <a:xfrm>
            <a:off x="2407101" y="1049316"/>
            <a:ext cx="428628" cy="428628"/>
            <a:chOff x="785786" y="928670"/>
            <a:chExt cx="428628" cy="428628"/>
          </a:xfrm>
        </p:grpSpPr>
        <p:cxnSp>
          <p:nvCxnSpPr>
            <p:cNvPr id="4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0" name="91 Conector recto de flecha"/>
          <p:cNvCxnSpPr>
            <a:endCxn id="38" idx="1"/>
          </p:cNvCxnSpPr>
          <p:nvPr/>
        </p:nvCxnSpPr>
        <p:spPr>
          <a:xfrm>
            <a:off x="2764291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107 Forma libre"/>
          <p:cNvSpPr/>
          <p:nvPr/>
        </p:nvSpPr>
        <p:spPr>
          <a:xfrm>
            <a:off x="2752628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108 Forma libre"/>
          <p:cNvSpPr/>
          <p:nvPr/>
        </p:nvSpPr>
        <p:spPr>
          <a:xfrm>
            <a:off x="2752628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10 Conector recto"/>
          <p:cNvCxnSpPr>
            <a:endCxn id="42" idx="2"/>
          </p:cNvCxnSpPr>
          <p:nvPr/>
        </p:nvCxnSpPr>
        <p:spPr>
          <a:xfrm>
            <a:off x="2166981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2 Conector recto"/>
          <p:cNvCxnSpPr>
            <a:endCxn id="48" idx="2"/>
          </p:cNvCxnSpPr>
          <p:nvPr/>
        </p:nvCxnSpPr>
        <p:spPr>
          <a:xfrm>
            <a:off x="2166981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3 Conector recto"/>
          <p:cNvCxnSpPr>
            <a:endCxn id="45" idx="2"/>
          </p:cNvCxnSpPr>
          <p:nvPr/>
        </p:nvCxnSpPr>
        <p:spPr>
          <a:xfrm>
            <a:off x="2166981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4 Conector recto de flecha"/>
          <p:cNvCxnSpPr/>
          <p:nvPr/>
        </p:nvCxnSpPr>
        <p:spPr>
          <a:xfrm>
            <a:off x="3607141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Agrupar 58"/>
          <p:cNvGrpSpPr/>
          <p:nvPr/>
        </p:nvGrpSpPr>
        <p:grpSpPr>
          <a:xfrm>
            <a:off x="3826585" y="1049316"/>
            <a:ext cx="428628" cy="428628"/>
            <a:chOff x="3214678" y="142852"/>
            <a:chExt cx="428628" cy="428628"/>
          </a:xfrm>
        </p:grpSpPr>
        <p:grpSp>
          <p:nvGrpSpPr>
            <p:cNvPr id="60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63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64" name="168 Conector recto"/>
              <p:cNvCxnSpPr>
                <a:stCxn id="63" idx="1"/>
                <a:endCxn id="63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169 Conector recto"/>
              <p:cNvCxnSpPr>
                <a:stCxn id="63" idx="0"/>
                <a:endCxn id="63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7" name="114 Conector recto de flecha"/>
          <p:cNvCxnSpPr/>
          <p:nvPr/>
        </p:nvCxnSpPr>
        <p:spPr>
          <a:xfrm>
            <a:off x="4251793" y="126876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4 Grupo"/>
          <p:cNvGrpSpPr/>
          <p:nvPr/>
        </p:nvGrpSpPr>
        <p:grpSpPr>
          <a:xfrm>
            <a:off x="3178513" y="2493467"/>
            <a:ext cx="428628" cy="428628"/>
            <a:chOff x="2071670" y="1714488"/>
            <a:chExt cx="428628" cy="428628"/>
          </a:xfrm>
        </p:grpSpPr>
        <p:sp>
          <p:nvSpPr>
            <p:cNvPr id="6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1" name="74 Grupo"/>
          <p:cNvGrpSpPr/>
          <p:nvPr/>
        </p:nvGrpSpPr>
        <p:grpSpPr>
          <a:xfrm>
            <a:off x="2407101" y="2064839"/>
            <a:ext cx="428628" cy="428628"/>
            <a:chOff x="785786" y="928670"/>
            <a:chExt cx="428628" cy="428628"/>
          </a:xfrm>
        </p:grpSpPr>
        <p:cxnSp>
          <p:nvCxnSpPr>
            <p:cNvPr id="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77 Grupo"/>
          <p:cNvGrpSpPr/>
          <p:nvPr/>
        </p:nvGrpSpPr>
        <p:grpSpPr>
          <a:xfrm>
            <a:off x="2407101" y="2922095"/>
            <a:ext cx="428628" cy="428628"/>
            <a:chOff x="785786" y="928670"/>
            <a:chExt cx="428628" cy="428628"/>
          </a:xfrm>
        </p:grpSpPr>
        <p:cxnSp>
          <p:nvCxnSpPr>
            <p:cNvPr id="7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7" name="86 Grupo"/>
          <p:cNvGrpSpPr/>
          <p:nvPr/>
        </p:nvGrpSpPr>
        <p:grpSpPr>
          <a:xfrm>
            <a:off x="2407101" y="2493467"/>
            <a:ext cx="428628" cy="428628"/>
            <a:chOff x="785786" y="928670"/>
            <a:chExt cx="428628" cy="428628"/>
          </a:xfrm>
        </p:grpSpPr>
        <p:cxnSp>
          <p:nvCxnSpPr>
            <p:cNvPr id="7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0" name="91 Conector recto de flecha"/>
          <p:cNvCxnSpPr>
            <a:endCxn id="69" idx="1"/>
          </p:cNvCxnSpPr>
          <p:nvPr/>
        </p:nvCxnSpPr>
        <p:spPr>
          <a:xfrm>
            <a:off x="2764291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2752628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2752628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>
            <a:endCxn id="73" idx="2"/>
          </p:cNvCxnSpPr>
          <p:nvPr/>
        </p:nvCxnSpPr>
        <p:spPr>
          <a:xfrm>
            <a:off x="2166981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>
            <a:endCxn id="79" idx="2"/>
          </p:cNvCxnSpPr>
          <p:nvPr/>
        </p:nvCxnSpPr>
        <p:spPr>
          <a:xfrm>
            <a:off x="2166981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>
            <a:endCxn id="76" idx="2"/>
          </p:cNvCxnSpPr>
          <p:nvPr/>
        </p:nvCxnSpPr>
        <p:spPr>
          <a:xfrm>
            <a:off x="2166981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/>
          <p:nvPr/>
        </p:nvCxnSpPr>
        <p:spPr>
          <a:xfrm>
            <a:off x="3607141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Agrupar 86"/>
          <p:cNvGrpSpPr/>
          <p:nvPr/>
        </p:nvGrpSpPr>
        <p:grpSpPr>
          <a:xfrm>
            <a:off x="3826585" y="2493467"/>
            <a:ext cx="428628" cy="428628"/>
            <a:chOff x="3214678" y="142852"/>
            <a:chExt cx="428628" cy="428628"/>
          </a:xfrm>
        </p:grpSpPr>
        <p:grpSp>
          <p:nvGrpSpPr>
            <p:cNvPr id="8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9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92" name="168 Conector recto"/>
              <p:cNvCxnSpPr>
                <a:stCxn id="91" idx="1"/>
                <a:endCxn id="9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169 Conector recto"/>
              <p:cNvCxnSpPr>
                <a:stCxn id="91" idx="0"/>
                <a:endCxn id="9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9" name="Imagen 8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90" name="Imagen 8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95" name="114 Conector recto de flecha"/>
          <p:cNvCxnSpPr/>
          <p:nvPr/>
        </p:nvCxnSpPr>
        <p:spPr>
          <a:xfrm>
            <a:off x="4251793" y="271291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4 Grupo">
            <a:extLst>
              <a:ext uri="{FF2B5EF4-FFF2-40B4-BE49-F238E27FC236}">
                <a16:creationId xmlns:a16="http://schemas.microsoft.com/office/drawing/2014/main" id="{CCF19284-2B0D-7E4E-AC05-62DF250D9544}"/>
              </a:ext>
            </a:extLst>
          </p:cNvPr>
          <p:cNvGrpSpPr/>
          <p:nvPr/>
        </p:nvGrpSpPr>
        <p:grpSpPr>
          <a:xfrm>
            <a:off x="3178513" y="4083912"/>
            <a:ext cx="428628" cy="428628"/>
            <a:chOff x="2071670" y="1714488"/>
            <a:chExt cx="428628" cy="428628"/>
          </a:xfrm>
        </p:grpSpPr>
        <p:sp>
          <p:nvSpPr>
            <p:cNvPr id="105" name="5 Rectángulo">
              <a:extLst>
                <a:ext uri="{FF2B5EF4-FFF2-40B4-BE49-F238E27FC236}">
                  <a16:creationId xmlns:a16="http://schemas.microsoft.com/office/drawing/2014/main" id="{786FE755-666C-B048-8B00-86D275002441}"/>
                </a:ext>
              </a:extLst>
            </p:cNvPr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6" name="Picture 4">
              <a:extLst>
                <a:ext uri="{FF2B5EF4-FFF2-40B4-BE49-F238E27FC236}">
                  <a16:creationId xmlns:a16="http://schemas.microsoft.com/office/drawing/2014/main" id="{30169D69-ECCC-664A-A440-A5E66A4E1B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7" name="74 Grupo">
            <a:extLst>
              <a:ext uri="{FF2B5EF4-FFF2-40B4-BE49-F238E27FC236}">
                <a16:creationId xmlns:a16="http://schemas.microsoft.com/office/drawing/2014/main" id="{C5CCAC68-F7CA-BA4B-BE84-E0A8E8435E6B}"/>
              </a:ext>
            </a:extLst>
          </p:cNvPr>
          <p:cNvGrpSpPr/>
          <p:nvPr/>
        </p:nvGrpSpPr>
        <p:grpSpPr>
          <a:xfrm>
            <a:off x="2407101" y="3655284"/>
            <a:ext cx="428628" cy="428628"/>
            <a:chOff x="785786" y="928670"/>
            <a:chExt cx="428628" cy="428628"/>
          </a:xfrm>
        </p:grpSpPr>
        <p:cxnSp>
          <p:nvCxnSpPr>
            <p:cNvPr id="108" name="75 Conector recto de flecha">
              <a:extLst>
                <a:ext uri="{FF2B5EF4-FFF2-40B4-BE49-F238E27FC236}">
                  <a16:creationId xmlns:a16="http://schemas.microsoft.com/office/drawing/2014/main" id="{20CBF49D-5875-B94B-8148-1AA0165884A6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76 Elipse">
              <a:extLst>
                <a:ext uri="{FF2B5EF4-FFF2-40B4-BE49-F238E27FC236}">
                  <a16:creationId xmlns:a16="http://schemas.microsoft.com/office/drawing/2014/main" id="{CF3CDFED-05B7-034E-8AB5-15716EF887EC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0" name="77 Grupo">
            <a:extLst>
              <a:ext uri="{FF2B5EF4-FFF2-40B4-BE49-F238E27FC236}">
                <a16:creationId xmlns:a16="http://schemas.microsoft.com/office/drawing/2014/main" id="{27711588-FDEE-6D4C-9FE3-B80C6FC5471C}"/>
              </a:ext>
            </a:extLst>
          </p:cNvPr>
          <p:cNvGrpSpPr/>
          <p:nvPr/>
        </p:nvGrpSpPr>
        <p:grpSpPr>
          <a:xfrm>
            <a:off x="2407101" y="4512539"/>
            <a:ext cx="428628" cy="428628"/>
            <a:chOff x="785786" y="928670"/>
            <a:chExt cx="428628" cy="428628"/>
          </a:xfrm>
        </p:grpSpPr>
        <p:cxnSp>
          <p:nvCxnSpPr>
            <p:cNvPr id="111" name="78 Conector recto de flecha">
              <a:extLst>
                <a:ext uri="{FF2B5EF4-FFF2-40B4-BE49-F238E27FC236}">
                  <a16:creationId xmlns:a16="http://schemas.microsoft.com/office/drawing/2014/main" id="{049B381E-4E52-A344-B41B-CB37C907BF5C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79 Elipse">
              <a:extLst>
                <a:ext uri="{FF2B5EF4-FFF2-40B4-BE49-F238E27FC236}">
                  <a16:creationId xmlns:a16="http://schemas.microsoft.com/office/drawing/2014/main" id="{3A5363AC-6E5E-974D-8BA6-0C0F0B586856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3" name="86 Grupo">
            <a:extLst>
              <a:ext uri="{FF2B5EF4-FFF2-40B4-BE49-F238E27FC236}">
                <a16:creationId xmlns:a16="http://schemas.microsoft.com/office/drawing/2014/main" id="{512B546D-B7E2-614C-BFDD-26C5FFA29C07}"/>
              </a:ext>
            </a:extLst>
          </p:cNvPr>
          <p:cNvGrpSpPr/>
          <p:nvPr/>
        </p:nvGrpSpPr>
        <p:grpSpPr>
          <a:xfrm>
            <a:off x="2407101" y="4083912"/>
            <a:ext cx="428628" cy="428628"/>
            <a:chOff x="785786" y="928670"/>
            <a:chExt cx="428628" cy="428628"/>
          </a:xfrm>
        </p:grpSpPr>
        <p:cxnSp>
          <p:nvCxnSpPr>
            <p:cNvPr id="114" name="87 Conector recto de flecha">
              <a:extLst>
                <a:ext uri="{FF2B5EF4-FFF2-40B4-BE49-F238E27FC236}">
                  <a16:creationId xmlns:a16="http://schemas.microsoft.com/office/drawing/2014/main" id="{B43CF82E-7613-0F4D-9078-492C8A48E63F}"/>
                </a:ext>
              </a:extLst>
            </p:cNvPr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88 Elipse">
              <a:extLst>
                <a:ext uri="{FF2B5EF4-FFF2-40B4-BE49-F238E27FC236}">
                  <a16:creationId xmlns:a16="http://schemas.microsoft.com/office/drawing/2014/main" id="{9026BFA7-9AEC-1B4D-8228-6E436B9EEE66}"/>
                </a:ext>
              </a:extLst>
            </p:cNvPr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16" name="91 Conector recto de flecha">
            <a:extLst>
              <a:ext uri="{FF2B5EF4-FFF2-40B4-BE49-F238E27FC236}">
                <a16:creationId xmlns:a16="http://schemas.microsoft.com/office/drawing/2014/main" id="{2F8FAC9C-9FFC-2C43-AD6D-49FF07F99A6D}"/>
              </a:ext>
            </a:extLst>
          </p:cNvPr>
          <p:cNvCxnSpPr>
            <a:endCxn id="105" idx="1"/>
          </p:cNvCxnSpPr>
          <p:nvPr/>
        </p:nvCxnSpPr>
        <p:spPr>
          <a:xfrm>
            <a:off x="2764291" y="429822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107 Forma libre">
            <a:extLst>
              <a:ext uri="{FF2B5EF4-FFF2-40B4-BE49-F238E27FC236}">
                <a16:creationId xmlns:a16="http://schemas.microsoft.com/office/drawing/2014/main" id="{BCAE48FB-66ED-1547-B553-3A4F1B1BE45B}"/>
              </a:ext>
            </a:extLst>
          </p:cNvPr>
          <p:cNvSpPr/>
          <p:nvPr/>
        </p:nvSpPr>
        <p:spPr>
          <a:xfrm>
            <a:off x="2752628" y="387605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108 Forma libre">
            <a:extLst>
              <a:ext uri="{FF2B5EF4-FFF2-40B4-BE49-F238E27FC236}">
                <a16:creationId xmlns:a16="http://schemas.microsoft.com/office/drawing/2014/main" id="{268F3079-F094-CA4E-90EE-3427D3B918CD}"/>
              </a:ext>
            </a:extLst>
          </p:cNvPr>
          <p:cNvSpPr/>
          <p:nvPr/>
        </p:nvSpPr>
        <p:spPr>
          <a:xfrm>
            <a:off x="2752628" y="444059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9" name="110 Conector recto">
            <a:extLst>
              <a:ext uri="{FF2B5EF4-FFF2-40B4-BE49-F238E27FC236}">
                <a16:creationId xmlns:a16="http://schemas.microsoft.com/office/drawing/2014/main" id="{34B90367-6E2A-8F4E-88DC-8A55E38EF7BF}"/>
              </a:ext>
            </a:extLst>
          </p:cNvPr>
          <p:cNvCxnSpPr>
            <a:endCxn id="109" idx="2"/>
          </p:cNvCxnSpPr>
          <p:nvPr/>
        </p:nvCxnSpPr>
        <p:spPr>
          <a:xfrm>
            <a:off x="2166981" y="386959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2 Conector recto">
            <a:extLst>
              <a:ext uri="{FF2B5EF4-FFF2-40B4-BE49-F238E27FC236}">
                <a16:creationId xmlns:a16="http://schemas.microsoft.com/office/drawing/2014/main" id="{382BD510-407E-AD4B-AB9F-15B818B1DE30}"/>
              </a:ext>
            </a:extLst>
          </p:cNvPr>
          <p:cNvCxnSpPr>
            <a:endCxn id="115" idx="2"/>
          </p:cNvCxnSpPr>
          <p:nvPr/>
        </p:nvCxnSpPr>
        <p:spPr>
          <a:xfrm>
            <a:off x="2166981" y="429822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14 Conector recto de flecha">
            <a:extLst>
              <a:ext uri="{FF2B5EF4-FFF2-40B4-BE49-F238E27FC236}">
                <a16:creationId xmlns:a16="http://schemas.microsoft.com/office/drawing/2014/main" id="{86BA5D8D-4150-1E4C-B844-3521E9D70229}"/>
              </a:ext>
            </a:extLst>
          </p:cNvPr>
          <p:cNvCxnSpPr/>
          <p:nvPr/>
        </p:nvCxnSpPr>
        <p:spPr>
          <a:xfrm>
            <a:off x="3607141" y="429822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Agrupar 86">
            <a:extLst>
              <a:ext uri="{FF2B5EF4-FFF2-40B4-BE49-F238E27FC236}">
                <a16:creationId xmlns:a16="http://schemas.microsoft.com/office/drawing/2014/main" id="{5A15431B-04CE-DB4F-8F30-9B8E0EBD310F}"/>
              </a:ext>
            </a:extLst>
          </p:cNvPr>
          <p:cNvGrpSpPr/>
          <p:nvPr/>
        </p:nvGrpSpPr>
        <p:grpSpPr>
          <a:xfrm>
            <a:off x="3826585" y="4083912"/>
            <a:ext cx="428628" cy="428628"/>
            <a:chOff x="3214678" y="142852"/>
            <a:chExt cx="428628" cy="428628"/>
          </a:xfrm>
        </p:grpSpPr>
        <p:grpSp>
          <p:nvGrpSpPr>
            <p:cNvPr id="124" name="157 Grupo">
              <a:extLst>
                <a:ext uri="{FF2B5EF4-FFF2-40B4-BE49-F238E27FC236}">
                  <a16:creationId xmlns:a16="http://schemas.microsoft.com/office/drawing/2014/main" id="{17108DFA-28A4-F540-B63E-3CDB6B338516}"/>
                </a:ext>
              </a:extLst>
            </p:cNvPr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27" name="160 Rectángulo">
                <a:extLst>
                  <a:ext uri="{FF2B5EF4-FFF2-40B4-BE49-F238E27FC236}">
                    <a16:creationId xmlns:a16="http://schemas.microsoft.com/office/drawing/2014/main" id="{1D4813EB-90EC-3541-BD80-90C50DF3C93D}"/>
                  </a:ext>
                </a:extLst>
              </p:cNvPr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28" name="168 Conector recto">
                <a:extLst>
                  <a:ext uri="{FF2B5EF4-FFF2-40B4-BE49-F238E27FC236}">
                    <a16:creationId xmlns:a16="http://schemas.microsoft.com/office/drawing/2014/main" id="{628767F8-93E6-0C4A-93CE-D621AA4BB85D}"/>
                  </a:ext>
                </a:extLst>
              </p:cNvPr>
              <p:cNvCxnSpPr>
                <a:stCxn id="127" idx="1"/>
                <a:endCxn id="127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169 Conector recto">
                <a:extLst>
                  <a:ext uri="{FF2B5EF4-FFF2-40B4-BE49-F238E27FC236}">
                    <a16:creationId xmlns:a16="http://schemas.microsoft.com/office/drawing/2014/main" id="{03333237-5D0F-124C-B136-3CA234CF0EF2}"/>
                  </a:ext>
                </a:extLst>
              </p:cNvPr>
              <p:cNvCxnSpPr>
                <a:stCxn id="127" idx="0"/>
                <a:endCxn id="127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170 Conector angular">
                <a:extLst>
                  <a:ext uri="{FF2B5EF4-FFF2-40B4-BE49-F238E27FC236}">
                    <a16:creationId xmlns:a16="http://schemas.microsoft.com/office/drawing/2014/main" id="{C5EFD6C2-DB5C-B64E-AE66-D29F128B89DE}"/>
                  </a:ext>
                </a:extLst>
              </p:cNvPr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5" name="Imagen 124">
              <a:extLst>
                <a:ext uri="{FF2B5EF4-FFF2-40B4-BE49-F238E27FC236}">
                  <a16:creationId xmlns:a16="http://schemas.microsoft.com/office/drawing/2014/main" id="{458A2D2B-825E-2948-967F-CF11CF8CFB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26" name="Imagen 125">
              <a:extLst>
                <a:ext uri="{FF2B5EF4-FFF2-40B4-BE49-F238E27FC236}">
                  <a16:creationId xmlns:a16="http://schemas.microsoft.com/office/drawing/2014/main" id="{948D4767-4161-A44B-9626-C81BE4546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31" name="114 Conector recto de flecha">
            <a:extLst>
              <a:ext uri="{FF2B5EF4-FFF2-40B4-BE49-F238E27FC236}">
                <a16:creationId xmlns:a16="http://schemas.microsoft.com/office/drawing/2014/main" id="{50B18668-5B52-8146-92BD-A2078B420083}"/>
              </a:ext>
            </a:extLst>
          </p:cNvPr>
          <p:cNvCxnSpPr/>
          <p:nvPr/>
        </p:nvCxnSpPr>
        <p:spPr>
          <a:xfrm>
            <a:off x="4251793" y="430335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1A9ABD23-D696-5F4E-BE09-323C2C0803F9}"/>
                  </a:ext>
                </a:extLst>
              </p:cNvPr>
              <p:cNvSpPr/>
              <p:nvPr/>
            </p:nvSpPr>
            <p:spPr>
              <a:xfrm>
                <a:off x="4427984" y="900647"/>
                <a:ext cx="232236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+1,  &amp;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−1,  &amp;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1A9ABD23-D696-5F4E-BE09-323C2C080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900647"/>
                <a:ext cx="2322367" cy="710194"/>
              </a:xfrm>
              <a:prstGeom prst="rect">
                <a:avLst/>
              </a:prstGeom>
              <a:blipFill>
                <a:blip r:embed="rId5"/>
                <a:stretch>
                  <a:fillRect l="-22283" t="-194643" b="-2821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4315692A-6C47-1043-98B7-5642A559DCE4}"/>
                  </a:ext>
                </a:extLst>
              </p:cNvPr>
              <p:cNvSpPr/>
              <p:nvPr/>
            </p:nvSpPr>
            <p:spPr>
              <a:xfrm>
                <a:off x="4427984" y="2358766"/>
                <a:ext cx="233301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+1,  &amp;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−1,  &amp;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4315692A-6C47-1043-98B7-5642A559D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358766"/>
                <a:ext cx="2333011" cy="710194"/>
              </a:xfrm>
              <a:prstGeom prst="rect">
                <a:avLst/>
              </a:prstGeom>
              <a:blipFill>
                <a:blip r:embed="rId6"/>
                <a:stretch>
                  <a:fillRect l="-21622" t="-189474" b="-2771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9B528B8E-60F7-2742-9375-95AB6AF21CA4}"/>
                  </a:ext>
                </a:extLst>
              </p:cNvPr>
              <p:cNvSpPr/>
              <p:nvPr/>
            </p:nvSpPr>
            <p:spPr>
              <a:xfrm>
                <a:off x="4427984" y="3942942"/>
                <a:ext cx="233301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O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+1,  &amp;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−1,  &amp;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CO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9B528B8E-60F7-2742-9375-95AB6AF21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942942"/>
                <a:ext cx="2333011" cy="710194"/>
              </a:xfrm>
              <a:prstGeom prst="rect">
                <a:avLst/>
              </a:prstGeom>
              <a:blipFill>
                <a:blip r:embed="rId7"/>
                <a:stretch>
                  <a:fillRect l="-21622" t="-191228" b="-2771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110 Conector recto">
            <a:extLst>
              <a:ext uri="{FF2B5EF4-FFF2-40B4-BE49-F238E27FC236}">
                <a16:creationId xmlns:a16="http://schemas.microsoft.com/office/drawing/2014/main" id="{E7AC81EC-D39F-7940-8C70-296D4AE9A8AE}"/>
              </a:ext>
            </a:extLst>
          </p:cNvPr>
          <p:cNvCxnSpPr>
            <a:cxnSpLocks/>
          </p:cNvCxnSpPr>
          <p:nvPr/>
        </p:nvCxnSpPr>
        <p:spPr>
          <a:xfrm>
            <a:off x="558529" y="3123817"/>
            <a:ext cx="1545470" cy="160302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10 Conector recto">
            <a:extLst>
              <a:ext uri="{FF2B5EF4-FFF2-40B4-BE49-F238E27FC236}">
                <a16:creationId xmlns:a16="http://schemas.microsoft.com/office/drawing/2014/main" id="{FA119D09-1716-6F4F-85EA-7ABAB1179580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51517" y="2319118"/>
            <a:ext cx="1586918" cy="1524994"/>
          </a:xfrm>
          <a:prstGeom prst="line">
            <a:avLst/>
          </a:prstGeom>
          <a:ln w="15875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10 Conector recto">
            <a:extLst>
              <a:ext uri="{FF2B5EF4-FFF2-40B4-BE49-F238E27FC236}">
                <a16:creationId xmlns:a16="http://schemas.microsoft.com/office/drawing/2014/main" id="{D2DFD920-3F67-3144-8EF7-4213330D5EA0}"/>
              </a:ext>
            </a:extLst>
          </p:cNvPr>
          <p:cNvCxnSpPr>
            <a:cxnSpLocks/>
          </p:cNvCxnSpPr>
          <p:nvPr/>
        </p:nvCxnSpPr>
        <p:spPr>
          <a:xfrm>
            <a:off x="532540" y="2743779"/>
            <a:ext cx="1594795" cy="1528952"/>
          </a:xfrm>
          <a:prstGeom prst="line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12 Conector recto">
            <a:extLst>
              <a:ext uri="{FF2B5EF4-FFF2-40B4-BE49-F238E27FC236}">
                <a16:creationId xmlns:a16="http://schemas.microsoft.com/office/drawing/2014/main" id="{6462F836-E0C5-E34C-88D4-FE9E3BCF1253}"/>
              </a:ext>
            </a:extLst>
          </p:cNvPr>
          <p:cNvCxnSpPr/>
          <p:nvPr/>
        </p:nvCxnSpPr>
        <p:spPr>
          <a:xfrm>
            <a:off x="2166981" y="472684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51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68344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96774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96774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96774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79512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53964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42301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42301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811022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811022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811022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0" idx="1"/>
          </p:cNvCxnSpPr>
          <p:nvPr/>
        </p:nvCxnSpPr>
        <p:spPr>
          <a:xfrm>
            <a:off x="2596972" y="1848416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79512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9512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267378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68180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68180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395536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464078" y="9714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464078" y="14034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496189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114 Conector recto de flecha"/>
          <p:cNvCxnSpPr/>
          <p:nvPr/>
        </p:nvCxnSpPr>
        <p:spPr>
          <a:xfrm flipV="1">
            <a:off x="3334613" y="1848416"/>
            <a:ext cx="534868" cy="9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1241515" y="3140968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(Regla del </a:t>
            </a:r>
            <a:r>
              <a:rPr lang="es-ES" sz="1200" dirty="0" err="1">
                <a:latin typeface="Arial Narrow"/>
                <a:cs typeface="Arial Narrow"/>
              </a:rPr>
              <a:t>Perceptrón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93" name="4 Grupo"/>
          <p:cNvGrpSpPr/>
          <p:nvPr/>
        </p:nvGrpSpPr>
        <p:grpSpPr>
          <a:xfrm>
            <a:off x="3293417" y="2492896"/>
            <a:ext cx="428628" cy="428628"/>
            <a:chOff x="2071670" y="1714488"/>
            <a:chExt cx="428628" cy="428628"/>
          </a:xfrm>
        </p:grpSpPr>
        <p:sp>
          <p:nvSpPr>
            <p:cNvPr id="9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96" name="114 Conector recto de flecha"/>
          <p:cNvCxnSpPr>
            <a:stCxn id="94" idx="0"/>
          </p:cNvCxnSpPr>
          <p:nvPr/>
        </p:nvCxnSpPr>
        <p:spPr>
          <a:xfrm flipV="1">
            <a:off x="3507731" y="1867194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Imagen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41" y="2132856"/>
            <a:ext cx="304800" cy="381000"/>
          </a:xfrm>
          <a:prstGeom prst="rect">
            <a:avLst/>
          </a:prstGeom>
        </p:spPr>
      </p:pic>
      <p:cxnSp>
        <p:nvCxnSpPr>
          <p:cNvPr id="108" name="114 Conector recto de flecha"/>
          <p:cNvCxnSpPr/>
          <p:nvPr/>
        </p:nvCxnSpPr>
        <p:spPr>
          <a:xfrm>
            <a:off x="3732535" y="2707210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89 CuadroTexto"/>
          <p:cNvSpPr txBox="1"/>
          <p:nvPr/>
        </p:nvSpPr>
        <p:spPr>
          <a:xfrm>
            <a:off x="4029835" y="25483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89 CuadroTexto"/>
          <p:cNvSpPr txBox="1"/>
          <p:nvPr/>
        </p:nvSpPr>
        <p:spPr>
          <a:xfrm>
            <a:off x="3869481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8" name="Conector angular 117"/>
          <p:cNvCxnSpPr>
            <a:endCxn id="92" idx="1"/>
          </p:cNvCxnSpPr>
          <p:nvPr/>
        </p:nvCxnSpPr>
        <p:spPr>
          <a:xfrm rot="16200000" flipH="1">
            <a:off x="300294" y="2430579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92" idx="3"/>
            <a:endCxn id="94" idx="2"/>
          </p:cNvCxnSpPr>
          <p:nvPr/>
        </p:nvCxnSpPr>
        <p:spPr>
          <a:xfrm flipV="1">
            <a:off x="2915815" y="2921524"/>
            <a:ext cx="591916" cy="450277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Imagen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136" y="2348880"/>
            <a:ext cx="304800" cy="381000"/>
          </a:xfrm>
          <a:prstGeom prst="rect">
            <a:avLst/>
          </a:prstGeom>
        </p:spPr>
      </p:pic>
      <p:sp>
        <p:nvSpPr>
          <p:cNvPr id="128" name="CuadroTexto 127"/>
          <p:cNvSpPr txBox="1"/>
          <p:nvPr/>
        </p:nvSpPr>
        <p:spPr>
          <a:xfrm>
            <a:off x="3491880" y="2996952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1" name="4 Grupo"/>
          <p:cNvGrpSpPr/>
          <p:nvPr/>
        </p:nvGrpSpPr>
        <p:grpSpPr>
          <a:xfrm>
            <a:off x="6699381" y="1643394"/>
            <a:ext cx="428628" cy="428628"/>
            <a:chOff x="2071670" y="1714488"/>
            <a:chExt cx="428628" cy="428628"/>
          </a:xfrm>
        </p:grpSpPr>
        <p:sp>
          <p:nvSpPr>
            <p:cNvPr id="13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4" name="74 Grupo"/>
          <p:cNvGrpSpPr/>
          <p:nvPr/>
        </p:nvGrpSpPr>
        <p:grpSpPr>
          <a:xfrm>
            <a:off x="5627811" y="1214766"/>
            <a:ext cx="428628" cy="428628"/>
            <a:chOff x="785786" y="928670"/>
            <a:chExt cx="428628" cy="428628"/>
          </a:xfrm>
        </p:grpSpPr>
        <p:cxnSp>
          <p:nvCxnSpPr>
            <p:cNvPr id="13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7" name="77 Grupo"/>
          <p:cNvGrpSpPr/>
          <p:nvPr/>
        </p:nvGrpSpPr>
        <p:grpSpPr>
          <a:xfrm>
            <a:off x="5627811" y="2514900"/>
            <a:ext cx="428628" cy="428628"/>
            <a:chOff x="785786" y="928670"/>
            <a:chExt cx="428628" cy="428628"/>
          </a:xfrm>
        </p:grpSpPr>
        <p:cxnSp>
          <p:nvCxnSpPr>
            <p:cNvPr id="13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0" name="86 Grupo"/>
          <p:cNvGrpSpPr/>
          <p:nvPr/>
        </p:nvGrpSpPr>
        <p:grpSpPr>
          <a:xfrm>
            <a:off x="5627811" y="1643394"/>
            <a:ext cx="428628" cy="428628"/>
            <a:chOff x="785786" y="928670"/>
            <a:chExt cx="428628" cy="428628"/>
          </a:xfrm>
        </p:grpSpPr>
        <p:cxnSp>
          <p:nvCxnSpPr>
            <p:cNvPr id="14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3" name="89 CuadroTexto"/>
          <p:cNvSpPr txBox="1"/>
          <p:nvPr/>
        </p:nvSpPr>
        <p:spPr>
          <a:xfrm>
            <a:off x="4710549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91 Conector recto de flecha"/>
          <p:cNvCxnSpPr/>
          <p:nvPr/>
        </p:nvCxnSpPr>
        <p:spPr>
          <a:xfrm>
            <a:off x="5985001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107 Forma libre"/>
          <p:cNvSpPr/>
          <p:nvPr/>
        </p:nvSpPr>
        <p:spPr>
          <a:xfrm>
            <a:off x="5973338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6" name="108 Forma libre"/>
          <p:cNvSpPr/>
          <p:nvPr/>
        </p:nvSpPr>
        <p:spPr>
          <a:xfrm>
            <a:off x="5973338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7" name="110 Conector recto"/>
          <p:cNvCxnSpPr/>
          <p:nvPr/>
        </p:nvCxnSpPr>
        <p:spPr>
          <a:xfrm>
            <a:off x="5342059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12 Conector recto"/>
          <p:cNvCxnSpPr/>
          <p:nvPr/>
        </p:nvCxnSpPr>
        <p:spPr>
          <a:xfrm>
            <a:off x="5342059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13 Conector recto"/>
          <p:cNvCxnSpPr/>
          <p:nvPr/>
        </p:nvCxnSpPr>
        <p:spPr>
          <a:xfrm>
            <a:off x="5342059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14 Conector recto de flecha"/>
          <p:cNvCxnSpPr>
            <a:stCxn id="132" idx="3"/>
            <a:endCxn id="168" idx="1"/>
          </p:cNvCxnSpPr>
          <p:nvPr/>
        </p:nvCxnSpPr>
        <p:spPr>
          <a:xfrm>
            <a:off x="7128009" y="1857708"/>
            <a:ext cx="3188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16 CuadroTexto"/>
          <p:cNvSpPr txBox="1"/>
          <p:nvPr/>
        </p:nvSpPr>
        <p:spPr>
          <a:xfrm>
            <a:off x="4710549" y="14940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117 CuadroTexto"/>
          <p:cNvSpPr txBox="1"/>
          <p:nvPr/>
        </p:nvSpPr>
        <p:spPr>
          <a:xfrm>
            <a:off x="4710549" y="2358172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3" name="Conector recto de flecha 152"/>
          <p:cNvCxnSpPr/>
          <p:nvPr/>
        </p:nvCxnSpPr>
        <p:spPr>
          <a:xfrm>
            <a:off x="4798415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/>
          <p:cNvCxnSpPr/>
          <p:nvPr/>
        </p:nvCxnSpPr>
        <p:spPr>
          <a:xfrm>
            <a:off x="4799217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/>
          <p:cNvCxnSpPr/>
          <p:nvPr/>
        </p:nvCxnSpPr>
        <p:spPr>
          <a:xfrm>
            <a:off x="4799217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Agrupar 155"/>
          <p:cNvGrpSpPr/>
          <p:nvPr/>
        </p:nvGrpSpPr>
        <p:grpSpPr>
          <a:xfrm>
            <a:off x="4926573" y="1935416"/>
            <a:ext cx="72008" cy="512440"/>
            <a:chOff x="3491880" y="2844552"/>
            <a:chExt cx="72008" cy="512440"/>
          </a:xfrm>
        </p:grpSpPr>
        <p:sp>
          <p:nvSpPr>
            <p:cNvPr id="157" name="Elipse 156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8" name="Elipse 157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9" name="Elipse 158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0" name="Elipse 159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1" name="116 CuadroTexto"/>
          <p:cNvSpPr txBox="1"/>
          <p:nvPr/>
        </p:nvSpPr>
        <p:spPr>
          <a:xfrm>
            <a:off x="5995115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116 CuadroTexto"/>
          <p:cNvSpPr txBox="1"/>
          <p:nvPr/>
        </p:nvSpPr>
        <p:spPr>
          <a:xfrm>
            <a:off x="5995115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116 CuadroTexto"/>
          <p:cNvSpPr txBox="1"/>
          <p:nvPr/>
        </p:nvSpPr>
        <p:spPr>
          <a:xfrm>
            <a:off x="6027226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2" name="114 Conector recto de flecha"/>
          <p:cNvCxnSpPr/>
          <p:nvPr/>
        </p:nvCxnSpPr>
        <p:spPr>
          <a:xfrm>
            <a:off x="7860627" y="1856698"/>
            <a:ext cx="384992" cy="1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uadroTexto 172"/>
          <p:cNvSpPr txBox="1"/>
          <p:nvPr/>
        </p:nvSpPr>
        <p:spPr>
          <a:xfrm>
            <a:off x="5772552" y="3150260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</a:t>
            </a:r>
            <a:r>
              <a:rPr lang="es-ES" sz="1200" dirty="0" err="1">
                <a:latin typeface="Arial Narrow"/>
                <a:cs typeface="Arial Narrow"/>
              </a:rPr>
              <a:t>adaline</a:t>
            </a:r>
            <a:r>
              <a:rPr lang="es-ES" sz="1200" dirty="0">
                <a:latin typeface="Arial Narrow"/>
                <a:cs typeface="Arial Narrow"/>
              </a:rPr>
              <a:t>)</a:t>
            </a:r>
          </a:p>
        </p:txBody>
      </p:sp>
      <p:grpSp>
        <p:nvGrpSpPr>
          <p:cNvPr id="174" name="4 Grupo"/>
          <p:cNvGrpSpPr/>
          <p:nvPr/>
        </p:nvGrpSpPr>
        <p:grpSpPr>
          <a:xfrm>
            <a:off x="7088861" y="2502188"/>
            <a:ext cx="428628" cy="428628"/>
            <a:chOff x="2071670" y="1714488"/>
            <a:chExt cx="428628" cy="428628"/>
          </a:xfrm>
        </p:grpSpPr>
        <p:sp>
          <p:nvSpPr>
            <p:cNvPr id="1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77" name="114 Conector recto de flecha"/>
          <p:cNvCxnSpPr/>
          <p:nvPr/>
        </p:nvCxnSpPr>
        <p:spPr>
          <a:xfrm flipV="1">
            <a:off x="7299090" y="1876486"/>
            <a:ext cx="0" cy="6257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Imagen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108" y="2142148"/>
            <a:ext cx="304800" cy="381000"/>
          </a:xfrm>
          <a:prstGeom prst="rect">
            <a:avLst/>
          </a:prstGeom>
        </p:spPr>
      </p:pic>
      <p:cxnSp>
        <p:nvCxnSpPr>
          <p:cNvPr id="179" name="114 Conector recto de flecha"/>
          <p:cNvCxnSpPr/>
          <p:nvPr/>
        </p:nvCxnSpPr>
        <p:spPr>
          <a:xfrm>
            <a:off x="7538469" y="2716502"/>
            <a:ext cx="27389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89 CuadroTexto"/>
          <p:cNvSpPr txBox="1"/>
          <p:nvPr/>
        </p:nvSpPr>
        <p:spPr>
          <a:xfrm>
            <a:off x="7840792" y="255765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89 CuadroTexto"/>
          <p:cNvSpPr txBox="1"/>
          <p:nvPr/>
        </p:nvSpPr>
        <p:spPr>
          <a:xfrm>
            <a:off x="821967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2" name="Conector angular 181"/>
          <p:cNvCxnSpPr>
            <a:endCxn id="173" idx="1"/>
          </p:cNvCxnSpPr>
          <p:nvPr/>
        </p:nvCxnSpPr>
        <p:spPr>
          <a:xfrm rot="16200000" flipH="1">
            <a:off x="4831331" y="2439871"/>
            <a:ext cx="1737701" cy="144742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173" idx="3"/>
            <a:endCxn id="175" idx="2"/>
          </p:cNvCxnSpPr>
          <p:nvPr/>
        </p:nvCxnSpPr>
        <p:spPr>
          <a:xfrm flipH="1" flipV="1">
            <a:off x="7303175" y="2930816"/>
            <a:ext cx="143677" cy="450277"/>
          </a:xfrm>
          <a:prstGeom prst="bentConnector4">
            <a:avLst>
              <a:gd name="adj1" fmla="val -159107"/>
              <a:gd name="adj2" fmla="val 75632"/>
            </a:avLst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" name="Imagen 1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7070" y="2358172"/>
            <a:ext cx="304800" cy="381000"/>
          </a:xfrm>
          <a:prstGeom prst="rect">
            <a:avLst/>
          </a:prstGeom>
        </p:spPr>
      </p:pic>
      <p:sp>
        <p:nvSpPr>
          <p:cNvPr id="185" name="CuadroTexto 184"/>
          <p:cNvSpPr txBox="1"/>
          <p:nvPr/>
        </p:nvSpPr>
        <p:spPr>
          <a:xfrm>
            <a:off x="7740352" y="3006244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86" name="Agrupar 185"/>
          <p:cNvGrpSpPr/>
          <p:nvPr/>
        </p:nvGrpSpPr>
        <p:grpSpPr>
          <a:xfrm>
            <a:off x="2919236" y="1632220"/>
            <a:ext cx="428628" cy="428628"/>
            <a:chOff x="3214678" y="142852"/>
            <a:chExt cx="428628" cy="428628"/>
          </a:xfrm>
        </p:grpSpPr>
        <p:grpSp>
          <p:nvGrpSpPr>
            <p:cNvPr id="187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0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1" name="168 Conector recto"/>
              <p:cNvCxnSpPr>
                <a:stCxn id="190" idx="1"/>
                <a:endCxn id="190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169 Conector recto"/>
              <p:cNvCxnSpPr>
                <a:stCxn id="190" idx="0"/>
                <a:endCxn id="190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8" name="Imagen 187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89" name="Imagen 188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194" name="Agrupar 193"/>
          <p:cNvGrpSpPr/>
          <p:nvPr/>
        </p:nvGrpSpPr>
        <p:grpSpPr>
          <a:xfrm>
            <a:off x="7443788" y="1639296"/>
            <a:ext cx="428628" cy="428628"/>
            <a:chOff x="3214678" y="142852"/>
            <a:chExt cx="428628" cy="428628"/>
          </a:xfrm>
        </p:grpSpPr>
        <p:grpSp>
          <p:nvGrpSpPr>
            <p:cNvPr id="19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9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99" name="168 Conector recto"/>
              <p:cNvCxnSpPr>
                <a:stCxn id="198" idx="1"/>
                <a:endCxn id="19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169 Conector recto"/>
              <p:cNvCxnSpPr>
                <a:stCxn id="198" idx="0"/>
                <a:endCxn id="19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6" name="Imagen 195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97" name="Imagen 196"/>
            <p:cNvPicPr>
              <a:picLocks noChangeAspect="1"/>
            </p:cNvPicPr>
            <p:nvPr/>
          </p:nvPicPr>
          <p:blipFill rotWithShape="1">
            <a:blip r:embed="rId8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7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 cstate="print"/>
          <a:srcRect t="11452" r="4989" b="2658"/>
          <a:stretch>
            <a:fillRect/>
          </a:stretch>
        </p:blipFill>
        <p:spPr bwMode="auto">
          <a:xfrm>
            <a:off x="2375852" y="1323022"/>
            <a:ext cx="4392295" cy="421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5508104" y="3212976"/>
            <a:ext cx="101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ADALINE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851920" y="4293096"/>
            <a:ext cx="143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PERCEPTRON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5881065" y="1628800"/>
            <a:ext cx="576064" cy="432048"/>
          </a:xfrm>
          <a:prstGeom prst="straightConnector1">
            <a:avLst/>
          </a:prstGeom>
          <a:ln w="41275">
            <a:solidFill>
              <a:srgbClr val="FF0000"/>
            </a:solidFill>
            <a:tailEnd type="arrow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80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43172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571760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571760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571760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6966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1928950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917287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917287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331640" y="83500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331640" y="126363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331640" y="169225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771800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168338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17535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2991244" y="1049316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grpSp>
        <p:nvGrpSpPr>
          <p:cNvPr id="33" name="4 Grupo"/>
          <p:cNvGrpSpPr/>
          <p:nvPr/>
        </p:nvGrpSpPr>
        <p:grpSpPr>
          <a:xfrm>
            <a:off x="2343172" y="2493467"/>
            <a:ext cx="428628" cy="428628"/>
            <a:chOff x="2071670" y="1714488"/>
            <a:chExt cx="428628" cy="428628"/>
          </a:xfrm>
        </p:grpSpPr>
        <p:sp>
          <p:nvSpPr>
            <p:cNvPr id="3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6" name="74 Grupo"/>
          <p:cNvGrpSpPr/>
          <p:nvPr/>
        </p:nvGrpSpPr>
        <p:grpSpPr>
          <a:xfrm>
            <a:off x="1571760" y="2064839"/>
            <a:ext cx="428628" cy="428628"/>
            <a:chOff x="785786" y="928670"/>
            <a:chExt cx="428628" cy="428628"/>
          </a:xfrm>
        </p:grpSpPr>
        <p:cxnSp>
          <p:nvCxnSpPr>
            <p:cNvPr id="3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9" name="77 Grupo"/>
          <p:cNvGrpSpPr/>
          <p:nvPr/>
        </p:nvGrpSpPr>
        <p:grpSpPr>
          <a:xfrm>
            <a:off x="1571760" y="2922095"/>
            <a:ext cx="428628" cy="428628"/>
            <a:chOff x="785786" y="928670"/>
            <a:chExt cx="428628" cy="428628"/>
          </a:xfrm>
        </p:grpSpPr>
        <p:cxnSp>
          <p:nvCxnSpPr>
            <p:cNvPr id="4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2" name="86 Grupo"/>
          <p:cNvGrpSpPr/>
          <p:nvPr/>
        </p:nvGrpSpPr>
        <p:grpSpPr>
          <a:xfrm>
            <a:off x="1571760" y="2493467"/>
            <a:ext cx="428628" cy="428628"/>
            <a:chOff x="785786" y="928670"/>
            <a:chExt cx="428628" cy="428628"/>
          </a:xfrm>
        </p:grpSpPr>
        <p:cxnSp>
          <p:nvCxnSpPr>
            <p:cNvPr id="4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5" name="91 Conector recto de flecha"/>
          <p:cNvCxnSpPr>
            <a:endCxn id="34" idx="1"/>
          </p:cNvCxnSpPr>
          <p:nvPr/>
        </p:nvCxnSpPr>
        <p:spPr>
          <a:xfrm>
            <a:off x="1928950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107 Forma libre"/>
          <p:cNvSpPr/>
          <p:nvPr/>
        </p:nvSpPr>
        <p:spPr>
          <a:xfrm>
            <a:off x="1917287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108 Forma libre"/>
          <p:cNvSpPr/>
          <p:nvPr/>
        </p:nvSpPr>
        <p:spPr>
          <a:xfrm>
            <a:off x="1917287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110 Conector recto"/>
          <p:cNvCxnSpPr>
            <a:endCxn id="38" idx="2"/>
          </p:cNvCxnSpPr>
          <p:nvPr/>
        </p:nvCxnSpPr>
        <p:spPr>
          <a:xfrm>
            <a:off x="1331640" y="227915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2 Conector recto"/>
          <p:cNvCxnSpPr>
            <a:endCxn id="44" idx="2"/>
          </p:cNvCxnSpPr>
          <p:nvPr/>
        </p:nvCxnSpPr>
        <p:spPr>
          <a:xfrm>
            <a:off x="1331640" y="270778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3 Conector recto"/>
          <p:cNvCxnSpPr>
            <a:endCxn id="41" idx="2"/>
          </p:cNvCxnSpPr>
          <p:nvPr/>
        </p:nvCxnSpPr>
        <p:spPr>
          <a:xfrm>
            <a:off x="1331640" y="313640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4 Conector recto de flecha"/>
          <p:cNvCxnSpPr/>
          <p:nvPr/>
        </p:nvCxnSpPr>
        <p:spPr>
          <a:xfrm>
            <a:off x="2771800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/>
          <p:cNvGrpSpPr/>
          <p:nvPr/>
        </p:nvGrpSpPr>
        <p:grpSpPr>
          <a:xfrm>
            <a:off x="2991244" y="2493467"/>
            <a:ext cx="428628" cy="428628"/>
            <a:chOff x="3214678" y="142852"/>
            <a:chExt cx="428628" cy="428628"/>
          </a:xfrm>
        </p:grpSpPr>
        <p:grpSp>
          <p:nvGrpSpPr>
            <p:cNvPr id="53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56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57" name="168 Conector recto"/>
              <p:cNvCxnSpPr>
                <a:stCxn id="56" idx="1"/>
                <a:endCxn id="56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169 Conector recto"/>
              <p:cNvCxnSpPr>
                <a:stCxn id="56" idx="0"/>
                <a:endCxn id="56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55" name="Imagen 5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61" name="110 Conector recto"/>
          <p:cNvCxnSpPr>
            <a:stCxn id="14" idx="3"/>
          </p:cNvCxnSpPr>
          <p:nvPr/>
        </p:nvCxnSpPr>
        <p:spPr>
          <a:xfrm flipV="1">
            <a:off x="551517" y="835002"/>
            <a:ext cx="780123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14" idx="3"/>
          </p:cNvCxnSpPr>
          <p:nvPr/>
        </p:nvCxnSpPr>
        <p:spPr>
          <a:xfrm>
            <a:off x="551517" y="1529425"/>
            <a:ext cx="780123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2" idx="3"/>
          </p:cNvCxnSpPr>
          <p:nvPr/>
        </p:nvCxnSpPr>
        <p:spPr>
          <a:xfrm flipV="1">
            <a:off x="532540" y="1263630"/>
            <a:ext cx="799100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2" idx="3"/>
          </p:cNvCxnSpPr>
          <p:nvPr/>
        </p:nvCxnSpPr>
        <p:spPr>
          <a:xfrm>
            <a:off x="532540" y="1958053"/>
            <a:ext cx="799100" cy="75485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0 Conector recto"/>
          <p:cNvCxnSpPr>
            <a:stCxn id="23" idx="3"/>
          </p:cNvCxnSpPr>
          <p:nvPr/>
        </p:nvCxnSpPr>
        <p:spPr>
          <a:xfrm>
            <a:off x="539552" y="2327385"/>
            <a:ext cx="79208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0 Conector recto"/>
          <p:cNvCxnSpPr>
            <a:stCxn id="23" idx="3"/>
          </p:cNvCxnSpPr>
          <p:nvPr/>
        </p:nvCxnSpPr>
        <p:spPr>
          <a:xfrm flipV="1">
            <a:off x="539552" y="1692251"/>
            <a:ext cx="792088" cy="63513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4 Grupo"/>
          <p:cNvGrpSpPr/>
          <p:nvPr/>
        </p:nvGrpSpPr>
        <p:grpSpPr>
          <a:xfrm>
            <a:off x="4932040" y="1563632"/>
            <a:ext cx="428628" cy="428628"/>
            <a:chOff x="2071670" y="1714488"/>
            <a:chExt cx="428628" cy="428628"/>
          </a:xfrm>
        </p:grpSpPr>
        <p:sp>
          <p:nvSpPr>
            <p:cNvPr id="6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0" name="74 Grupo"/>
          <p:cNvGrpSpPr/>
          <p:nvPr/>
        </p:nvGrpSpPr>
        <p:grpSpPr>
          <a:xfrm>
            <a:off x="4106860" y="1135004"/>
            <a:ext cx="428628" cy="428628"/>
            <a:chOff x="785786" y="928670"/>
            <a:chExt cx="428628" cy="428628"/>
          </a:xfrm>
        </p:grpSpPr>
        <p:cxnSp>
          <p:nvCxnSpPr>
            <p:cNvPr id="7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77 Grupo"/>
          <p:cNvGrpSpPr/>
          <p:nvPr/>
        </p:nvGrpSpPr>
        <p:grpSpPr>
          <a:xfrm>
            <a:off x="4106860" y="1992260"/>
            <a:ext cx="428628" cy="428628"/>
            <a:chOff x="785786" y="928670"/>
            <a:chExt cx="428628" cy="428628"/>
          </a:xfrm>
        </p:grpSpPr>
        <p:cxnSp>
          <p:nvCxnSpPr>
            <p:cNvPr id="7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86 Grupo"/>
          <p:cNvGrpSpPr/>
          <p:nvPr/>
        </p:nvGrpSpPr>
        <p:grpSpPr>
          <a:xfrm>
            <a:off x="4106860" y="1563632"/>
            <a:ext cx="428628" cy="428628"/>
            <a:chOff x="785786" y="928670"/>
            <a:chExt cx="428628" cy="428628"/>
          </a:xfrm>
        </p:grpSpPr>
        <p:cxnSp>
          <p:nvCxnSpPr>
            <p:cNvPr id="7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9" name="89 CuadroTexto"/>
          <p:cNvSpPr txBox="1"/>
          <p:nvPr/>
        </p:nvSpPr>
        <p:spPr>
          <a:xfrm>
            <a:off x="3707904" y="9714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91 Conector recto de flecha"/>
          <p:cNvCxnSpPr>
            <a:endCxn id="68" idx="1"/>
          </p:cNvCxnSpPr>
          <p:nvPr/>
        </p:nvCxnSpPr>
        <p:spPr>
          <a:xfrm>
            <a:off x="4464050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107 Forma libre"/>
          <p:cNvSpPr/>
          <p:nvPr/>
        </p:nvSpPr>
        <p:spPr>
          <a:xfrm>
            <a:off x="4452387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108 Forma libre"/>
          <p:cNvSpPr/>
          <p:nvPr/>
        </p:nvSpPr>
        <p:spPr>
          <a:xfrm>
            <a:off x="4452387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3" name="110 Conector recto"/>
          <p:cNvCxnSpPr/>
          <p:nvPr/>
        </p:nvCxnSpPr>
        <p:spPr>
          <a:xfrm>
            <a:off x="3821108" y="134931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2 Conector recto"/>
          <p:cNvCxnSpPr/>
          <p:nvPr/>
        </p:nvCxnSpPr>
        <p:spPr>
          <a:xfrm>
            <a:off x="3821108" y="177794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113 Conector recto"/>
          <p:cNvCxnSpPr/>
          <p:nvPr/>
        </p:nvCxnSpPr>
        <p:spPr>
          <a:xfrm>
            <a:off x="3821108" y="220657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114 Conector recto de flecha"/>
          <p:cNvCxnSpPr>
            <a:stCxn id="68" idx="3"/>
          </p:cNvCxnSpPr>
          <p:nvPr/>
        </p:nvCxnSpPr>
        <p:spPr>
          <a:xfrm flipV="1">
            <a:off x="5360668" y="1773387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107 Forma libre"/>
          <p:cNvSpPr/>
          <p:nvPr/>
        </p:nvSpPr>
        <p:spPr>
          <a:xfrm>
            <a:off x="3419873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108 Forma libre"/>
          <p:cNvSpPr/>
          <p:nvPr/>
        </p:nvSpPr>
        <p:spPr>
          <a:xfrm>
            <a:off x="3415285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117 CuadroTexto"/>
          <p:cNvSpPr txBox="1"/>
          <p:nvPr/>
        </p:nvSpPr>
        <p:spPr>
          <a:xfrm>
            <a:off x="6527791" y="156507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0" name="Agrupar 99"/>
          <p:cNvGrpSpPr/>
          <p:nvPr/>
        </p:nvGrpSpPr>
        <p:grpSpPr>
          <a:xfrm>
            <a:off x="5724128" y="1563632"/>
            <a:ext cx="428628" cy="428628"/>
            <a:chOff x="3214678" y="142852"/>
            <a:chExt cx="428628" cy="428628"/>
          </a:xfrm>
        </p:grpSpPr>
        <p:grpSp>
          <p:nvGrpSpPr>
            <p:cNvPr id="101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104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5" name="168 Conector recto"/>
              <p:cNvCxnSpPr>
                <a:stCxn id="104" idx="1"/>
                <a:endCxn id="104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169 Conector recto"/>
              <p:cNvCxnSpPr>
                <a:stCxn id="104" idx="0"/>
                <a:endCxn id="104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" name="Imagen 10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103" name="Imagen 10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108" name="114 Conector recto de flecha"/>
          <p:cNvCxnSpPr/>
          <p:nvPr/>
        </p:nvCxnSpPr>
        <p:spPr>
          <a:xfrm flipV="1">
            <a:off x="6164331" y="1768828"/>
            <a:ext cx="363460" cy="4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19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90 Conector recto de flecha"/>
          <p:cNvCxnSpPr/>
          <p:nvPr/>
        </p:nvCxnSpPr>
        <p:spPr>
          <a:xfrm rot="10800000" flipH="1">
            <a:off x="3527884" y="3312277"/>
            <a:ext cx="2088232" cy="222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91 Conector recto de flecha"/>
          <p:cNvCxnSpPr/>
          <p:nvPr/>
        </p:nvCxnSpPr>
        <p:spPr>
          <a:xfrm>
            <a:off x="4572000" y="2204864"/>
            <a:ext cx="2361" cy="22322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92 Rectángulo"/>
          <p:cNvSpPr/>
          <p:nvPr/>
        </p:nvSpPr>
        <p:spPr>
          <a:xfrm>
            <a:off x="3852000" y="2592885"/>
            <a:ext cx="1440080" cy="14384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93 Elipse"/>
          <p:cNvSpPr/>
          <p:nvPr/>
        </p:nvSpPr>
        <p:spPr>
          <a:xfrm>
            <a:off x="3719766" y="246580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95 Elipse"/>
          <p:cNvSpPr/>
          <p:nvPr/>
        </p:nvSpPr>
        <p:spPr>
          <a:xfrm>
            <a:off x="3715504" y="3905968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96 Elipse"/>
          <p:cNvSpPr/>
          <p:nvPr/>
        </p:nvSpPr>
        <p:spPr>
          <a:xfrm>
            <a:off x="5159926" y="2461546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96 Elipse"/>
          <p:cNvSpPr/>
          <p:nvPr/>
        </p:nvSpPr>
        <p:spPr>
          <a:xfrm>
            <a:off x="5155664" y="3897444"/>
            <a:ext cx="267646" cy="25163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94 Elipse"/>
          <p:cNvSpPr/>
          <p:nvPr/>
        </p:nvSpPr>
        <p:spPr>
          <a:xfrm>
            <a:off x="371976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94 Elipse"/>
          <p:cNvSpPr/>
          <p:nvPr/>
        </p:nvSpPr>
        <p:spPr>
          <a:xfrm>
            <a:off x="5160850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94 Elipse"/>
          <p:cNvSpPr/>
          <p:nvPr/>
        </p:nvSpPr>
        <p:spPr>
          <a:xfrm>
            <a:off x="4439846" y="3185888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94 Elipse"/>
          <p:cNvSpPr/>
          <p:nvPr/>
        </p:nvSpPr>
        <p:spPr>
          <a:xfrm>
            <a:off x="4439846" y="3907802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94 Elipse"/>
          <p:cNvSpPr/>
          <p:nvPr/>
        </p:nvSpPr>
        <p:spPr>
          <a:xfrm>
            <a:off x="4438479" y="2463380"/>
            <a:ext cx="267646" cy="25163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70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Conector recto de flecha 224">
            <a:extLst>
              <a:ext uri="{FF2B5EF4-FFF2-40B4-BE49-F238E27FC236}">
                <a16:creationId xmlns:a16="http://schemas.microsoft.com/office/drawing/2014/main" id="{A4234913-6552-AD48-971A-48056F1F07FC}"/>
              </a:ext>
            </a:extLst>
          </p:cNvPr>
          <p:cNvCxnSpPr>
            <a:cxnSpLocks/>
          </p:cNvCxnSpPr>
          <p:nvPr/>
        </p:nvCxnSpPr>
        <p:spPr>
          <a:xfrm flipV="1">
            <a:off x="4677582" y="1383445"/>
            <a:ext cx="1234971" cy="262501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de flecha 227">
            <a:extLst>
              <a:ext uri="{FF2B5EF4-FFF2-40B4-BE49-F238E27FC236}">
                <a16:creationId xmlns:a16="http://schemas.microsoft.com/office/drawing/2014/main" id="{3C9F6061-D45F-AE4C-8D4C-018AB875295E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4672048" y="1355314"/>
            <a:ext cx="1945338" cy="278634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cto de flecha 223">
            <a:extLst>
              <a:ext uri="{FF2B5EF4-FFF2-40B4-BE49-F238E27FC236}">
                <a16:creationId xmlns:a16="http://schemas.microsoft.com/office/drawing/2014/main" id="{1A5AF009-A14F-0B44-9E53-CA9298BC9A22}"/>
              </a:ext>
            </a:extLst>
          </p:cNvPr>
          <p:cNvCxnSpPr>
            <a:endCxn id="125" idx="2"/>
          </p:cNvCxnSpPr>
          <p:nvPr/>
        </p:nvCxnSpPr>
        <p:spPr>
          <a:xfrm flipV="1">
            <a:off x="4683118" y="1355314"/>
            <a:ext cx="647271" cy="287504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de flecha 230">
            <a:extLst>
              <a:ext uri="{FF2B5EF4-FFF2-40B4-BE49-F238E27FC236}">
                <a16:creationId xmlns:a16="http://schemas.microsoft.com/office/drawing/2014/main" id="{E4A3D5DB-2929-3E44-A359-D5481C445A1A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4672047" y="1643346"/>
            <a:ext cx="680326" cy="221889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de flecha 233">
            <a:extLst>
              <a:ext uri="{FF2B5EF4-FFF2-40B4-BE49-F238E27FC236}">
                <a16:creationId xmlns:a16="http://schemas.microsoft.com/office/drawing/2014/main" id="{B90C6D0C-950A-FD43-B438-F71945DCFA22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4657366" y="1636791"/>
            <a:ext cx="1333932" cy="228444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765AED41-7179-F84A-923F-2D1302B9ED17}"/>
              </a:ext>
            </a:extLst>
          </p:cNvPr>
          <p:cNvSpPr/>
          <p:nvPr/>
        </p:nvSpPr>
        <p:spPr>
          <a:xfrm>
            <a:off x="5220072" y="1138762"/>
            <a:ext cx="1637529" cy="1487181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22" name="Conector recto 221">
            <a:extLst>
              <a:ext uri="{FF2B5EF4-FFF2-40B4-BE49-F238E27FC236}">
                <a16:creationId xmlns:a16="http://schemas.microsoft.com/office/drawing/2014/main" id="{C3D1835A-DE10-0D4E-8FF5-473C1DEBA1F9}"/>
              </a:ext>
            </a:extLst>
          </p:cNvPr>
          <p:cNvCxnSpPr>
            <a:cxnSpLocks/>
          </p:cNvCxnSpPr>
          <p:nvPr/>
        </p:nvCxnSpPr>
        <p:spPr>
          <a:xfrm>
            <a:off x="6038836" y="1429843"/>
            <a:ext cx="0" cy="91693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cto 220">
            <a:extLst>
              <a:ext uri="{FF2B5EF4-FFF2-40B4-BE49-F238E27FC236}">
                <a16:creationId xmlns:a16="http://schemas.microsoft.com/office/drawing/2014/main" id="{9D9868A4-CDD6-5E49-9F20-9462ECB3D2E8}"/>
              </a:ext>
            </a:extLst>
          </p:cNvPr>
          <p:cNvCxnSpPr>
            <a:cxnSpLocks/>
          </p:cNvCxnSpPr>
          <p:nvPr/>
        </p:nvCxnSpPr>
        <p:spPr>
          <a:xfrm flipH="1">
            <a:off x="5480502" y="1918307"/>
            <a:ext cx="113688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cto 217">
            <a:extLst>
              <a:ext uri="{FF2B5EF4-FFF2-40B4-BE49-F238E27FC236}">
                <a16:creationId xmlns:a16="http://schemas.microsoft.com/office/drawing/2014/main" id="{5835C999-A6EE-C845-A094-DE3DD39DD3DE}"/>
              </a:ext>
            </a:extLst>
          </p:cNvPr>
          <p:cNvCxnSpPr>
            <a:cxnSpLocks/>
            <a:stCxn id="166" idx="0"/>
            <a:endCxn id="140" idx="4"/>
          </p:cNvCxnSpPr>
          <p:nvPr/>
        </p:nvCxnSpPr>
        <p:spPr>
          <a:xfrm flipV="1">
            <a:off x="6692443" y="1430370"/>
            <a:ext cx="0" cy="91693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214">
            <a:extLst>
              <a:ext uri="{FF2B5EF4-FFF2-40B4-BE49-F238E27FC236}">
                <a16:creationId xmlns:a16="http://schemas.microsoft.com/office/drawing/2014/main" id="{D1397B22-D15F-124D-B843-BF4E456FB78B}"/>
              </a:ext>
            </a:extLst>
          </p:cNvPr>
          <p:cNvCxnSpPr>
            <a:cxnSpLocks/>
            <a:stCxn id="166" idx="2"/>
            <a:endCxn id="174" idx="6"/>
          </p:cNvCxnSpPr>
          <p:nvPr/>
        </p:nvCxnSpPr>
        <p:spPr>
          <a:xfrm flipH="1">
            <a:off x="5480502" y="2422364"/>
            <a:ext cx="113688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CED2C8CB-774B-1E4B-B1E6-1F19A394B6C7}"/>
              </a:ext>
            </a:extLst>
          </p:cNvPr>
          <p:cNvCxnSpPr>
            <a:cxnSpLocks/>
            <a:stCxn id="125" idx="4"/>
            <a:endCxn id="174" idx="0"/>
          </p:cNvCxnSpPr>
          <p:nvPr/>
        </p:nvCxnSpPr>
        <p:spPr>
          <a:xfrm>
            <a:off x="5405446" y="1430370"/>
            <a:ext cx="0" cy="91693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288C6E90-CC5A-324A-9444-5743B52A99BE}"/>
              </a:ext>
            </a:extLst>
          </p:cNvPr>
          <p:cNvCxnSpPr>
            <a:stCxn id="125" idx="6"/>
            <a:endCxn id="140" idx="2"/>
          </p:cNvCxnSpPr>
          <p:nvPr/>
        </p:nvCxnSpPr>
        <p:spPr>
          <a:xfrm>
            <a:off x="5480502" y="1355314"/>
            <a:ext cx="113688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upo 58">
            <a:extLst>
              <a:ext uri="{FF2B5EF4-FFF2-40B4-BE49-F238E27FC236}">
                <a16:creationId xmlns:a16="http://schemas.microsoft.com/office/drawing/2014/main" id="{DC37319E-3951-9B4E-B185-0018215B821B}"/>
              </a:ext>
            </a:extLst>
          </p:cNvPr>
          <p:cNvGrpSpPr/>
          <p:nvPr/>
        </p:nvGrpSpPr>
        <p:grpSpPr>
          <a:xfrm>
            <a:off x="1926359" y="980728"/>
            <a:ext cx="1637529" cy="1659233"/>
            <a:chOff x="5622394" y="1588222"/>
            <a:chExt cx="1637529" cy="1659233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640085BE-30BA-A042-A305-85FEF40FF343}"/>
                </a:ext>
              </a:extLst>
            </p:cNvPr>
            <p:cNvSpPr/>
            <p:nvPr/>
          </p:nvSpPr>
          <p:spPr>
            <a:xfrm>
              <a:off x="5622394" y="1588222"/>
              <a:ext cx="1637529" cy="1659233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8020A017-1554-2348-997F-8485AF47F3DE}"/>
                </a:ext>
              </a:extLst>
            </p:cNvPr>
            <p:cNvGrpSpPr/>
            <p:nvPr/>
          </p:nvGrpSpPr>
          <p:grpSpPr>
            <a:xfrm>
              <a:off x="5796136" y="1772816"/>
              <a:ext cx="1296144" cy="150113"/>
              <a:chOff x="5796136" y="1772816"/>
              <a:chExt cx="1296144" cy="150113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C985337C-F431-0A42-A3E8-D2E127FCE44F}"/>
                  </a:ext>
                </a:extLst>
              </p:cNvPr>
              <p:cNvSpPr/>
              <p:nvPr/>
            </p:nvSpPr>
            <p:spPr>
              <a:xfrm>
                <a:off x="5796136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783BBCB8-7D65-5446-BC97-C40194C943B7}"/>
                  </a:ext>
                </a:extLst>
              </p:cNvPr>
              <p:cNvSpPr/>
              <p:nvPr/>
            </p:nvSpPr>
            <p:spPr>
              <a:xfrm>
                <a:off x="6078071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B4E106CA-9824-7044-AD30-E7A144354B23}"/>
                  </a:ext>
                </a:extLst>
              </p:cNvPr>
              <p:cNvSpPr/>
              <p:nvPr/>
            </p:nvSpPr>
            <p:spPr>
              <a:xfrm>
                <a:off x="6366103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53717CA0-7C1A-5B4A-AC88-0CD694B8800F}"/>
                  </a:ext>
                </a:extLst>
              </p:cNvPr>
              <p:cNvSpPr/>
              <p:nvPr/>
            </p:nvSpPr>
            <p:spPr>
              <a:xfrm>
                <a:off x="6654135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1F5D57EA-B99A-B64F-A399-BB45939868D6}"/>
                  </a:ext>
                </a:extLst>
              </p:cNvPr>
              <p:cNvSpPr/>
              <p:nvPr/>
            </p:nvSpPr>
            <p:spPr>
              <a:xfrm>
                <a:off x="6942167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ECC51109-3BD4-E048-B0D3-775B0DC56E1C}"/>
                </a:ext>
              </a:extLst>
            </p:cNvPr>
            <p:cNvGrpSpPr/>
            <p:nvPr/>
          </p:nvGrpSpPr>
          <p:grpSpPr>
            <a:xfrm>
              <a:off x="5796136" y="2054751"/>
              <a:ext cx="1296144" cy="150113"/>
              <a:chOff x="5796136" y="1772816"/>
              <a:chExt cx="1296144" cy="150113"/>
            </a:xfrm>
          </p:grpSpPr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2DA42A07-77E5-5649-82F4-82D76398DCD1}"/>
                  </a:ext>
                </a:extLst>
              </p:cNvPr>
              <p:cNvSpPr/>
              <p:nvPr/>
            </p:nvSpPr>
            <p:spPr>
              <a:xfrm>
                <a:off x="5796136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41F261C4-5153-A240-BE28-A8A7099DE152}"/>
                  </a:ext>
                </a:extLst>
              </p:cNvPr>
              <p:cNvSpPr/>
              <p:nvPr/>
            </p:nvSpPr>
            <p:spPr>
              <a:xfrm>
                <a:off x="6078071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323CDD97-25DD-E240-B43C-8DCF6AF09F66}"/>
                  </a:ext>
                </a:extLst>
              </p:cNvPr>
              <p:cNvSpPr/>
              <p:nvPr/>
            </p:nvSpPr>
            <p:spPr>
              <a:xfrm>
                <a:off x="6366103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6EF394B2-BC1F-8C4C-93F5-591A830CD9D2}"/>
                  </a:ext>
                </a:extLst>
              </p:cNvPr>
              <p:cNvSpPr/>
              <p:nvPr/>
            </p:nvSpPr>
            <p:spPr>
              <a:xfrm>
                <a:off x="6654135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2C4DFB22-FADC-9749-BD6B-5F59CABA3A53}"/>
                  </a:ext>
                </a:extLst>
              </p:cNvPr>
              <p:cNvSpPr/>
              <p:nvPr/>
            </p:nvSpPr>
            <p:spPr>
              <a:xfrm>
                <a:off x="6942167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0D42BEB9-339E-E447-BC31-5E9FCB0178F3}"/>
                </a:ext>
              </a:extLst>
            </p:cNvPr>
            <p:cNvGrpSpPr/>
            <p:nvPr/>
          </p:nvGrpSpPr>
          <p:grpSpPr>
            <a:xfrm>
              <a:off x="5796136" y="2342783"/>
              <a:ext cx="1296144" cy="150113"/>
              <a:chOff x="5796136" y="1772816"/>
              <a:chExt cx="1296144" cy="150113"/>
            </a:xfrm>
          </p:grpSpPr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496CC5E8-6C82-BF4B-B7B2-0510E57C7252}"/>
                  </a:ext>
                </a:extLst>
              </p:cNvPr>
              <p:cNvSpPr/>
              <p:nvPr/>
            </p:nvSpPr>
            <p:spPr>
              <a:xfrm>
                <a:off x="5796136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733F654-4152-7641-A416-8E07DFD15F8E}"/>
                  </a:ext>
                </a:extLst>
              </p:cNvPr>
              <p:cNvSpPr/>
              <p:nvPr/>
            </p:nvSpPr>
            <p:spPr>
              <a:xfrm>
                <a:off x="6078071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E6D91866-29A1-A747-BC15-1CE1A76D153A}"/>
                  </a:ext>
                </a:extLst>
              </p:cNvPr>
              <p:cNvSpPr/>
              <p:nvPr/>
            </p:nvSpPr>
            <p:spPr>
              <a:xfrm>
                <a:off x="6366103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CEA7BED4-41E4-9D4C-8FA0-BEAFADB93810}"/>
                  </a:ext>
                </a:extLst>
              </p:cNvPr>
              <p:cNvSpPr/>
              <p:nvPr/>
            </p:nvSpPr>
            <p:spPr>
              <a:xfrm>
                <a:off x="6654135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C97CBD5-F5ED-F346-8A01-BB82B8E09968}"/>
                  </a:ext>
                </a:extLst>
              </p:cNvPr>
              <p:cNvSpPr/>
              <p:nvPr/>
            </p:nvSpPr>
            <p:spPr>
              <a:xfrm>
                <a:off x="6942167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E9B09AC5-7A8D-A241-A6B1-2BACD4657786}"/>
                </a:ext>
              </a:extLst>
            </p:cNvPr>
            <p:cNvGrpSpPr/>
            <p:nvPr/>
          </p:nvGrpSpPr>
          <p:grpSpPr>
            <a:xfrm>
              <a:off x="5796136" y="2630815"/>
              <a:ext cx="1296144" cy="150113"/>
              <a:chOff x="5796136" y="1772816"/>
              <a:chExt cx="1296144" cy="150113"/>
            </a:xfrm>
          </p:grpSpPr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3A8C6BF0-2351-314A-86DE-B0EA02A809C7}"/>
                  </a:ext>
                </a:extLst>
              </p:cNvPr>
              <p:cNvSpPr/>
              <p:nvPr/>
            </p:nvSpPr>
            <p:spPr>
              <a:xfrm>
                <a:off x="5796136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5A1C26ED-1515-294A-AA10-AA7CA9C0E3C0}"/>
                  </a:ext>
                </a:extLst>
              </p:cNvPr>
              <p:cNvSpPr/>
              <p:nvPr/>
            </p:nvSpPr>
            <p:spPr>
              <a:xfrm>
                <a:off x="6078071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B46378E7-11DE-D141-9D9C-0BE6BD114CFA}"/>
                  </a:ext>
                </a:extLst>
              </p:cNvPr>
              <p:cNvSpPr/>
              <p:nvPr/>
            </p:nvSpPr>
            <p:spPr>
              <a:xfrm>
                <a:off x="6366103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8906A3A3-35C8-D647-A1C1-901F9583B875}"/>
                  </a:ext>
                </a:extLst>
              </p:cNvPr>
              <p:cNvSpPr/>
              <p:nvPr/>
            </p:nvSpPr>
            <p:spPr>
              <a:xfrm>
                <a:off x="6654135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13116844-AD52-104D-9460-5BD6DC96AF5A}"/>
                  </a:ext>
                </a:extLst>
              </p:cNvPr>
              <p:cNvSpPr/>
              <p:nvPr/>
            </p:nvSpPr>
            <p:spPr>
              <a:xfrm>
                <a:off x="6942167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A508B242-39A9-7D48-AF6B-D7CD86613400}"/>
                </a:ext>
              </a:extLst>
            </p:cNvPr>
            <p:cNvGrpSpPr/>
            <p:nvPr/>
          </p:nvGrpSpPr>
          <p:grpSpPr>
            <a:xfrm>
              <a:off x="5796136" y="2918847"/>
              <a:ext cx="1296144" cy="150113"/>
              <a:chOff x="5796136" y="1772816"/>
              <a:chExt cx="1296144" cy="150113"/>
            </a:xfrm>
          </p:grpSpPr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135C3730-9B46-8C43-B04F-8612C3DA8CC9}"/>
                  </a:ext>
                </a:extLst>
              </p:cNvPr>
              <p:cNvSpPr/>
              <p:nvPr/>
            </p:nvSpPr>
            <p:spPr>
              <a:xfrm>
                <a:off x="5796136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5F3FF0EC-1616-804E-9BF2-1879BA61DB8E}"/>
                  </a:ext>
                </a:extLst>
              </p:cNvPr>
              <p:cNvSpPr/>
              <p:nvPr/>
            </p:nvSpPr>
            <p:spPr>
              <a:xfrm>
                <a:off x="6078071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0FE45D71-BF12-FE48-A3A1-4A8DD6FBF46B}"/>
                  </a:ext>
                </a:extLst>
              </p:cNvPr>
              <p:cNvSpPr/>
              <p:nvPr/>
            </p:nvSpPr>
            <p:spPr>
              <a:xfrm>
                <a:off x="6366103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64BE6CCF-8716-CA42-ADAF-27E98CF36711}"/>
                  </a:ext>
                </a:extLst>
              </p:cNvPr>
              <p:cNvSpPr/>
              <p:nvPr/>
            </p:nvSpPr>
            <p:spPr>
              <a:xfrm>
                <a:off x="6654135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46882A45-B889-774F-B026-DCB61FE976FA}"/>
                  </a:ext>
                </a:extLst>
              </p:cNvPr>
              <p:cNvSpPr/>
              <p:nvPr/>
            </p:nvSpPr>
            <p:spPr>
              <a:xfrm>
                <a:off x="6942167" y="1772816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sp>
        <p:nvSpPr>
          <p:cNvPr id="60" name="Elipse 59">
            <a:extLst>
              <a:ext uri="{FF2B5EF4-FFF2-40B4-BE49-F238E27FC236}">
                <a16:creationId xmlns:a16="http://schemas.microsoft.com/office/drawing/2014/main" id="{72E6CE0A-6BE4-EA4D-98C7-0D4872A095E1}"/>
              </a:ext>
            </a:extLst>
          </p:cNvPr>
          <p:cNvSpPr/>
          <p:nvPr/>
        </p:nvSpPr>
        <p:spPr>
          <a:xfrm>
            <a:off x="416730" y="1810345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7B34CD8-3291-374B-BB92-77D04FFB8D5E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560746" y="1268761"/>
            <a:ext cx="1359877" cy="613592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9FE9184C-1864-7C4A-AC2D-1A575C91C27A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560746" y="1318957"/>
            <a:ext cx="1343962" cy="563396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F0384316-13D5-004D-8FB0-D4B30F9AFCA8}"/>
              </a:ext>
            </a:extLst>
          </p:cNvPr>
          <p:cNvCxnSpPr>
            <a:cxnSpLocks/>
            <a:stCxn id="60" idx="6"/>
            <a:endCxn id="28" idx="1"/>
          </p:cNvCxnSpPr>
          <p:nvPr/>
        </p:nvCxnSpPr>
        <p:spPr>
          <a:xfrm flipV="1">
            <a:off x="560746" y="1810345"/>
            <a:ext cx="1365613" cy="7200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F4C56D87-2936-CD4B-93F0-CFEE140DAD13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560746" y="1882353"/>
            <a:ext cx="1343962" cy="36308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E4E9FA99-9C4A-0B44-8368-1ED564F14DF2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560746" y="1372200"/>
            <a:ext cx="1343962" cy="51015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010B58EE-7206-6D44-AB25-1768E490D27A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560746" y="1519265"/>
            <a:ext cx="1336777" cy="36308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06C8A462-3ACA-8F40-8278-D17AF13003EF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560746" y="1648095"/>
            <a:ext cx="1368152" cy="23425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A1FE2848-0A2E-D44F-8131-BF13CC5D0964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560746" y="1631850"/>
            <a:ext cx="1343962" cy="25050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02460B8C-2A34-CB49-B195-3F6D2D7BA80D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560746" y="1882353"/>
            <a:ext cx="133677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B4487242-CEBC-4843-8B78-1281DB05D1CA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560746" y="1882353"/>
            <a:ext cx="1343962" cy="2880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FA759B08-C1AC-CD44-82D3-CC86D77AD4E1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560746" y="1882353"/>
            <a:ext cx="1343962" cy="23425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1621FE2-EE58-AB49-80F8-2AE2F5658A04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560746" y="1882353"/>
            <a:ext cx="1336777" cy="19726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06CC16F9-6FCF-0243-8F0D-79CEBDB9C7A2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560746" y="1882353"/>
            <a:ext cx="1336777" cy="9863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5B7AC58E-A7E7-9D47-9A31-3681E11912D8}"/>
              </a:ext>
            </a:extLst>
          </p:cNvPr>
          <p:cNvGrpSpPr/>
          <p:nvPr/>
        </p:nvGrpSpPr>
        <p:grpSpPr>
          <a:xfrm>
            <a:off x="3819022" y="1320385"/>
            <a:ext cx="798186" cy="410110"/>
            <a:chOff x="5000999" y="1193704"/>
            <a:chExt cx="798186" cy="410110"/>
          </a:xfrm>
        </p:grpSpPr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9A2F0059-B0CE-D244-B77A-2E168557666E}"/>
                </a:ext>
              </a:extLst>
            </p:cNvPr>
            <p:cNvCxnSpPr/>
            <p:nvPr/>
          </p:nvCxnSpPr>
          <p:spPr>
            <a:xfrm>
              <a:off x="5076056" y="1268761"/>
              <a:ext cx="648072" cy="250504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D5AE4E10-2969-DB43-B362-E0636317311A}"/>
                </a:ext>
              </a:extLst>
            </p:cNvPr>
            <p:cNvSpPr/>
            <p:nvPr/>
          </p:nvSpPr>
          <p:spPr>
            <a:xfrm>
              <a:off x="5000999" y="1193704"/>
              <a:ext cx="150113" cy="1501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696F75AD-00B8-BE40-A21F-51B8B3DB9C7E}"/>
                </a:ext>
              </a:extLst>
            </p:cNvPr>
            <p:cNvSpPr/>
            <p:nvPr/>
          </p:nvSpPr>
          <p:spPr>
            <a:xfrm>
              <a:off x="5331316" y="1315435"/>
              <a:ext cx="150113" cy="1501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57BA6D09-41D4-F743-B3F9-3E6E4F77042C}"/>
                </a:ext>
              </a:extLst>
            </p:cNvPr>
            <p:cNvSpPr/>
            <p:nvPr/>
          </p:nvSpPr>
          <p:spPr>
            <a:xfrm>
              <a:off x="5649072" y="1453701"/>
              <a:ext cx="150113" cy="1501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2DBA3649-FE1A-6349-AF48-A3BA9DB8BBDC}"/>
              </a:ext>
            </a:extLst>
          </p:cNvPr>
          <p:cNvGrpSpPr/>
          <p:nvPr/>
        </p:nvGrpSpPr>
        <p:grpSpPr>
          <a:xfrm>
            <a:off x="5330389" y="1280257"/>
            <a:ext cx="2085183" cy="410110"/>
            <a:chOff x="5511153" y="2311880"/>
            <a:chExt cx="2085183" cy="410110"/>
          </a:xfrm>
        </p:grpSpPr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4FA6A5B5-FA12-B444-85EF-2CBA07C150ED}"/>
                </a:ext>
              </a:extLst>
            </p:cNvPr>
            <p:cNvGrpSpPr/>
            <p:nvPr/>
          </p:nvGrpSpPr>
          <p:grpSpPr>
            <a:xfrm>
              <a:off x="5511153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24" name="Conector recto 123">
                <a:extLst>
                  <a:ext uri="{FF2B5EF4-FFF2-40B4-BE49-F238E27FC236}">
                    <a16:creationId xmlns:a16="http://schemas.microsoft.com/office/drawing/2014/main" id="{2376EFEF-41C0-424B-A9D3-60B1F4DEE731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D1F72383-3F48-B041-9ED6-2D1F9B907814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7F981B08-1A8A-1542-9CCD-12887D91DA87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7469BC94-DAFA-7A4F-9B4C-7C57FD1FB97D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B2512B35-82CD-494A-B668-D19A21799780}"/>
                </a:ext>
              </a:extLst>
            </p:cNvPr>
            <p:cNvGrpSpPr/>
            <p:nvPr/>
          </p:nvGrpSpPr>
          <p:grpSpPr>
            <a:xfrm>
              <a:off x="6150078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29" name="Conector recto 128">
                <a:extLst>
                  <a:ext uri="{FF2B5EF4-FFF2-40B4-BE49-F238E27FC236}">
                    <a16:creationId xmlns:a16="http://schemas.microsoft.com/office/drawing/2014/main" id="{07BCC729-6FA1-5D49-91AE-6ECE8667F952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5F59D3B2-4ABE-394B-ADC5-CF5CBC8EB612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EB86ABA3-0DF6-B64F-AF8A-56839082969C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86E2491D-2970-4946-82B6-A564F9F95135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9EFBEFC9-7291-FA4E-818E-0FCADDC6679C}"/>
                </a:ext>
              </a:extLst>
            </p:cNvPr>
            <p:cNvGrpSpPr/>
            <p:nvPr/>
          </p:nvGrpSpPr>
          <p:grpSpPr>
            <a:xfrm>
              <a:off x="6798150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39" name="Conector recto 138">
                <a:extLst>
                  <a:ext uri="{FF2B5EF4-FFF2-40B4-BE49-F238E27FC236}">
                    <a16:creationId xmlns:a16="http://schemas.microsoft.com/office/drawing/2014/main" id="{462B258F-B01E-5943-ADF0-969126B44125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14C79427-1243-4648-8898-5A44364763CE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BC6904F5-5C45-AD42-9B64-82956D5230CB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28E216AB-52F4-D345-A185-034849A6A378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8A2A595E-83F3-CD42-A8C3-FED9624A3D35}"/>
              </a:ext>
            </a:extLst>
          </p:cNvPr>
          <p:cNvGrpSpPr/>
          <p:nvPr/>
        </p:nvGrpSpPr>
        <p:grpSpPr>
          <a:xfrm>
            <a:off x="5330389" y="1843251"/>
            <a:ext cx="2085183" cy="410110"/>
            <a:chOff x="5511153" y="2311880"/>
            <a:chExt cx="2085183" cy="410110"/>
          </a:xfrm>
        </p:grpSpPr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452899FB-5131-3345-AE53-ECD8D6656737}"/>
                </a:ext>
              </a:extLst>
            </p:cNvPr>
            <p:cNvGrpSpPr/>
            <p:nvPr/>
          </p:nvGrpSpPr>
          <p:grpSpPr>
            <a:xfrm>
              <a:off x="5511153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57" name="Conector recto 156">
                <a:extLst>
                  <a:ext uri="{FF2B5EF4-FFF2-40B4-BE49-F238E27FC236}">
                    <a16:creationId xmlns:a16="http://schemas.microsoft.com/office/drawing/2014/main" id="{441DEF4E-61C3-FF4D-8BD2-43B0BAA3C446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26289D3C-DFC0-C048-99AD-217148B4AE8E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37B89C44-ED27-4C44-8D7E-3F63817A1834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E7A29A6F-C06F-1749-8D0D-71B500772013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AE5B53DB-63E0-684C-B796-CE3A0F57157C}"/>
                </a:ext>
              </a:extLst>
            </p:cNvPr>
            <p:cNvGrpSpPr/>
            <p:nvPr/>
          </p:nvGrpSpPr>
          <p:grpSpPr>
            <a:xfrm>
              <a:off x="6150078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53" name="Conector recto 152">
                <a:extLst>
                  <a:ext uri="{FF2B5EF4-FFF2-40B4-BE49-F238E27FC236}">
                    <a16:creationId xmlns:a16="http://schemas.microsoft.com/office/drawing/2014/main" id="{516785E8-352A-BB4A-BE77-FADD89DBC619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0A9B8551-0509-5B42-854A-CE917774584B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5FC2B7D1-57C7-614D-B887-D8713B08FD41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56" name="Elipse 155">
                <a:extLst>
                  <a:ext uri="{FF2B5EF4-FFF2-40B4-BE49-F238E27FC236}">
                    <a16:creationId xmlns:a16="http://schemas.microsoft.com/office/drawing/2014/main" id="{C774088D-CE35-AF49-847E-3DB6C7AAA2E5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7601839D-2149-3349-9FBE-DF1C646181DB}"/>
                </a:ext>
              </a:extLst>
            </p:cNvPr>
            <p:cNvGrpSpPr/>
            <p:nvPr/>
          </p:nvGrpSpPr>
          <p:grpSpPr>
            <a:xfrm>
              <a:off x="6798150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49" name="Conector recto 148">
                <a:extLst>
                  <a:ext uri="{FF2B5EF4-FFF2-40B4-BE49-F238E27FC236}">
                    <a16:creationId xmlns:a16="http://schemas.microsoft.com/office/drawing/2014/main" id="{B96218FF-B11D-854C-B3FD-8BED521DB5AC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A82D61CE-EDCF-5941-8788-B4D0014F5251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F209738B-8193-E74D-906B-4B2874E9A304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A5655B14-563B-EB49-A6B4-3C3ED823B643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32BD9470-8946-5444-B233-51324B956714}"/>
              </a:ext>
            </a:extLst>
          </p:cNvPr>
          <p:cNvGrpSpPr/>
          <p:nvPr/>
        </p:nvGrpSpPr>
        <p:grpSpPr>
          <a:xfrm>
            <a:off x="5330389" y="2347307"/>
            <a:ext cx="2085183" cy="410110"/>
            <a:chOff x="5511153" y="2311880"/>
            <a:chExt cx="2085183" cy="410110"/>
          </a:xfrm>
        </p:grpSpPr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764A3631-689D-FF41-A570-5E99764B2AEE}"/>
                </a:ext>
              </a:extLst>
            </p:cNvPr>
            <p:cNvGrpSpPr/>
            <p:nvPr/>
          </p:nvGrpSpPr>
          <p:grpSpPr>
            <a:xfrm>
              <a:off x="5511153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73" name="Conector recto 172">
                <a:extLst>
                  <a:ext uri="{FF2B5EF4-FFF2-40B4-BE49-F238E27FC236}">
                    <a16:creationId xmlns:a16="http://schemas.microsoft.com/office/drawing/2014/main" id="{6B339241-FBDE-F745-BEE4-C26770B2E729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Elipse 173">
                <a:extLst>
                  <a:ext uri="{FF2B5EF4-FFF2-40B4-BE49-F238E27FC236}">
                    <a16:creationId xmlns:a16="http://schemas.microsoft.com/office/drawing/2014/main" id="{22A36FD1-022F-BD48-AEF9-430834DD0325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6AC4A734-EBF9-AA46-82D6-F97095765F25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76" name="Elipse 175">
                <a:extLst>
                  <a:ext uri="{FF2B5EF4-FFF2-40B4-BE49-F238E27FC236}">
                    <a16:creationId xmlns:a16="http://schemas.microsoft.com/office/drawing/2014/main" id="{A47AE348-67FB-BB42-8469-7D860ECB7BAC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965892EE-C568-D340-BFAB-024D3177F303}"/>
                </a:ext>
              </a:extLst>
            </p:cNvPr>
            <p:cNvGrpSpPr/>
            <p:nvPr/>
          </p:nvGrpSpPr>
          <p:grpSpPr>
            <a:xfrm>
              <a:off x="6150078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69" name="Conector recto 168">
                <a:extLst>
                  <a:ext uri="{FF2B5EF4-FFF2-40B4-BE49-F238E27FC236}">
                    <a16:creationId xmlns:a16="http://schemas.microsoft.com/office/drawing/2014/main" id="{D5D33B29-22FC-F44D-BA9B-20A89EDC2720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D032FE46-299E-1F42-BF1F-04DE2336A637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C39BA92E-5A13-844A-99D5-F018D272C328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2CEA1FCC-C48E-CB4A-A60E-A20252D2E039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64" name="Grupo 163">
              <a:extLst>
                <a:ext uri="{FF2B5EF4-FFF2-40B4-BE49-F238E27FC236}">
                  <a16:creationId xmlns:a16="http://schemas.microsoft.com/office/drawing/2014/main" id="{9EEAB1E4-95E3-6E47-8C8A-0EE62A9FA715}"/>
                </a:ext>
              </a:extLst>
            </p:cNvPr>
            <p:cNvGrpSpPr/>
            <p:nvPr/>
          </p:nvGrpSpPr>
          <p:grpSpPr>
            <a:xfrm>
              <a:off x="6798150" y="2311880"/>
              <a:ext cx="798186" cy="410110"/>
              <a:chOff x="5000999" y="1193704"/>
              <a:chExt cx="798186" cy="410110"/>
            </a:xfrm>
          </p:grpSpPr>
          <p:cxnSp>
            <p:nvCxnSpPr>
              <p:cNvPr id="165" name="Conector recto 164">
                <a:extLst>
                  <a:ext uri="{FF2B5EF4-FFF2-40B4-BE49-F238E27FC236}">
                    <a16:creationId xmlns:a16="http://schemas.microsoft.com/office/drawing/2014/main" id="{9D9A7787-70D4-2243-B13B-2515FAA3381A}"/>
                  </a:ext>
                </a:extLst>
              </p:cNvPr>
              <p:cNvCxnSpPr/>
              <p:nvPr/>
            </p:nvCxnSpPr>
            <p:spPr>
              <a:xfrm>
                <a:off x="5076056" y="1268761"/>
                <a:ext cx="648072" cy="25050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D15980BC-5210-B145-BB36-A74E380F6CFC}"/>
                  </a:ext>
                </a:extLst>
              </p:cNvPr>
              <p:cNvSpPr/>
              <p:nvPr/>
            </p:nvSpPr>
            <p:spPr>
              <a:xfrm>
                <a:off x="5000999" y="1193704"/>
                <a:ext cx="150113" cy="1501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7" name="Elipse 166">
                <a:extLst>
                  <a:ext uri="{FF2B5EF4-FFF2-40B4-BE49-F238E27FC236}">
                    <a16:creationId xmlns:a16="http://schemas.microsoft.com/office/drawing/2014/main" id="{5EDA1A9F-F8B8-0440-8DA1-5ED5D4A0E9A1}"/>
                  </a:ext>
                </a:extLst>
              </p:cNvPr>
              <p:cNvSpPr/>
              <p:nvPr/>
            </p:nvSpPr>
            <p:spPr>
              <a:xfrm>
                <a:off x="5331316" y="1315435"/>
                <a:ext cx="150113" cy="1501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AC07FF7B-85D8-4B49-BB14-6274EED6143F}"/>
                  </a:ext>
                </a:extLst>
              </p:cNvPr>
              <p:cNvSpPr/>
              <p:nvPr/>
            </p:nvSpPr>
            <p:spPr>
              <a:xfrm>
                <a:off x="5649072" y="1453701"/>
                <a:ext cx="150113" cy="1501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2461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3050794" y="1992260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12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r="60217"/>
          <a:stretch/>
        </p:blipFill>
        <p:spPr>
          <a:xfrm>
            <a:off x="4211960" y="1426628"/>
            <a:ext cx="2701654" cy="1453919"/>
          </a:xfrm>
          <a:prstGeom prst="rect">
            <a:avLst/>
          </a:prstGeom>
        </p:spPr>
      </p:pic>
      <p:grpSp>
        <p:nvGrpSpPr>
          <p:cNvPr id="4" name="4 Grupo"/>
          <p:cNvGrpSpPr/>
          <p:nvPr/>
        </p:nvGrpSpPr>
        <p:grpSpPr>
          <a:xfrm>
            <a:off x="2384368" y="19854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74 Grupo"/>
          <p:cNvGrpSpPr/>
          <p:nvPr/>
        </p:nvGrpSpPr>
        <p:grpSpPr>
          <a:xfrm>
            <a:off x="1312798" y="1556792"/>
            <a:ext cx="428628" cy="428628"/>
            <a:chOff x="785786" y="928670"/>
            <a:chExt cx="428628" cy="428628"/>
          </a:xfrm>
        </p:grpSpPr>
        <p:cxnSp>
          <p:nvCxnSpPr>
            <p:cNvPr id="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77 Grupo"/>
          <p:cNvGrpSpPr/>
          <p:nvPr/>
        </p:nvGrpSpPr>
        <p:grpSpPr>
          <a:xfrm>
            <a:off x="1312798" y="2414048"/>
            <a:ext cx="428628" cy="428628"/>
            <a:chOff x="785786" y="928670"/>
            <a:chExt cx="428628" cy="428628"/>
          </a:xfrm>
        </p:grpSpPr>
        <p:cxnSp>
          <p:nvCxnSpPr>
            <p:cNvPr id="1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86 Grupo"/>
          <p:cNvGrpSpPr/>
          <p:nvPr/>
        </p:nvGrpSpPr>
        <p:grpSpPr>
          <a:xfrm>
            <a:off x="1312798" y="1985420"/>
            <a:ext cx="428628" cy="428628"/>
            <a:chOff x="785786" y="928670"/>
            <a:chExt cx="428628" cy="428628"/>
          </a:xfrm>
        </p:grpSpPr>
        <p:cxnSp>
          <p:nvCxnSpPr>
            <p:cNvPr id="1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6" name="89 CuadroTexto"/>
          <p:cNvSpPr txBox="1"/>
          <p:nvPr/>
        </p:nvSpPr>
        <p:spPr>
          <a:xfrm>
            <a:off x="500034" y="161608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91 Conector recto de flecha"/>
          <p:cNvCxnSpPr/>
          <p:nvPr/>
        </p:nvCxnSpPr>
        <p:spPr>
          <a:xfrm>
            <a:off x="1669988" y="219973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07 Forma libre"/>
          <p:cNvSpPr/>
          <p:nvPr/>
        </p:nvSpPr>
        <p:spPr>
          <a:xfrm>
            <a:off x="1658325" y="177756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08 Forma libre"/>
          <p:cNvSpPr/>
          <p:nvPr/>
        </p:nvSpPr>
        <p:spPr>
          <a:xfrm>
            <a:off x="1658325" y="234210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10 Conector recto"/>
          <p:cNvCxnSpPr/>
          <p:nvPr/>
        </p:nvCxnSpPr>
        <p:spPr>
          <a:xfrm>
            <a:off x="1027046" y="177110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2 Conector recto"/>
          <p:cNvCxnSpPr/>
          <p:nvPr/>
        </p:nvCxnSpPr>
        <p:spPr>
          <a:xfrm>
            <a:off x="1027046" y="219973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13 Conector recto"/>
          <p:cNvCxnSpPr/>
          <p:nvPr/>
        </p:nvCxnSpPr>
        <p:spPr>
          <a:xfrm>
            <a:off x="1027046" y="262836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14 Conector recto de flecha"/>
          <p:cNvCxnSpPr/>
          <p:nvPr/>
        </p:nvCxnSpPr>
        <p:spPr>
          <a:xfrm>
            <a:off x="2812996" y="2199734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91406" y="2044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7 CuadroTexto"/>
          <p:cNvSpPr txBox="1"/>
          <p:nvPr/>
        </p:nvSpPr>
        <p:spPr>
          <a:xfrm>
            <a:off x="598418" y="2414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114 Conector recto de flecha"/>
          <p:cNvCxnSpPr/>
          <p:nvPr/>
        </p:nvCxnSpPr>
        <p:spPr>
          <a:xfrm flipV="1">
            <a:off x="3486883" y="2199734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89 CuadroTexto"/>
          <p:cNvSpPr txBox="1"/>
          <p:nvPr/>
        </p:nvSpPr>
        <p:spPr>
          <a:xfrm>
            <a:off x="3758922" y="198884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670690" y="128815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89 CuadroTexto"/>
          <p:cNvSpPr txBox="1"/>
          <p:nvPr/>
        </p:nvSpPr>
        <p:spPr>
          <a:xfrm>
            <a:off x="1691680" y="170080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89 CuadroTexto"/>
          <p:cNvSpPr txBox="1"/>
          <p:nvPr/>
        </p:nvSpPr>
        <p:spPr>
          <a:xfrm>
            <a:off x="1691680" y="21535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9" name="Agrupar 38"/>
          <p:cNvGrpSpPr/>
          <p:nvPr/>
        </p:nvGrpSpPr>
        <p:grpSpPr>
          <a:xfrm>
            <a:off x="3063252" y="1992260"/>
            <a:ext cx="428628" cy="428628"/>
            <a:chOff x="3857620" y="142852"/>
            <a:chExt cx="428628" cy="428628"/>
          </a:xfrm>
        </p:grpSpPr>
        <p:grpSp>
          <p:nvGrpSpPr>
            <p:cNvPr id="4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4" name="183 Conector recto"/>
              <p:cNvCxnSpPr>
                <a:stCxn id="43" idx="1"/>
                <a:endCxn id="4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184 Conector recto"/>
              <p:cNvCxnSpPr>
                <a:stCxn id="43" idx="0"/>
                <a:endCxn id="4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1" name="Imagen 40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" name="Imagen 41"/>
            <p:cNvPicPr>
              <a:picLocks noChangeAspect="1"/>
            </p:cNvPicPr>
            <p:nvPr/>
          </p:nvPicPr>
          <p:blipFill rotWithShape="1">
            <a:blip r:embed="rId5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705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075816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075816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075816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433006" y="126363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421343" y="84146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421343" y="140600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403648" y="835002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403648" y="1262179"/>
            <a:ext cx="743606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403648" y="1692250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61869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61869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3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5" name="74 Grupo"/>
          <p:cNvGrpSpPr/>
          <p:nvPr/>
        </p:nvGrpSpPr>
        <p:grpSpPr>
          <a:xfrm>
            <a:off x="2075816" y="2064839"/>
            <a:ext cx="428628" cy="428628"/>
            <a:chOff x="785786" y="928670"/>
            <a:chExt cx="428628" cy="428628"/>
          </a:xfrm>
        </p:grpSpPr>
        <p:cxnSp>
          <p:nvCxnSpPr>
            <p:cNvPr id="3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" name="77 Grupo"/>
          <p:cNvGrpSpPr/>
          <p:nvPr/>
        </p:nvGrpSpPr>
        <p:grpSpPr>
          <a:xfrm>
            <a:off x="2075816" y="2922095"/>
            <a:ext cx="428628" cy="428628"/>
            <a:chOff x="785786" y="928670"/>
            <a:chExt cx="428628" cy="428628"/>
          </a:xfrm>
        </p:grpSpPr>
        <p:cxnSp>
          <p:nvCxnSpPr>
            <p:cNvPr id="3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86 Grupo"/>
          <p:cNvGrpSpPr/>
          <p:nvPr/>
        </p:nvGrpSpPr>
        <p:grpSpPr>
          <a:xfrm>
            <a:off x="2075816" y="2493467"/>
            <a:ext cx="428628" cy="428628"/>
            <a:chOff x="785786" y="928670"/>
            <a:chExt cx="428628" cy="428628"/>
          </a:xfrm>
        </p:grpSpPr>
        <p:cxnSp>
          <p:nvCxnSpPr>
            <p:cNvPr id="4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4" name="91 Conector recto de flecha"/>
          <p:cNvCxnSpPr>
            <a:endCxn id="33" idx="1"/>
          </p:cNvCxnSpPr>
          <p:nvPr/>
        </p:nvCxnSpPr>
        <p:spPr>
          <a:xfrm>
            <a:off x="2433006" y="270778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107 Forma libre"/>
          <p:cNvSpPr/>
          <p:nvPr/>
        </p:nvSpPr>
        <p:spPr>
          <a:xfrm>
            <a:off x="2421343" y="228561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108 Forma libre"/>
          <p:cNvSpPr/>
          <p:nvPr/>
        </p:nvSpPr>
        <p:spPr>
          <a:xfrm>
            <a:off x="2421343" y="285015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7" name="110 Conector recto"/>
          <p:cNvCxnSpPr>
            <a:endCxn id="37" idx="2"/>
          </p:cNvCxnSpPr>
          <p:nvPr/>
        </p:nvCxnSpPr>
        <p:spPr>
          <a:xfrm>
            <a:off x="1403648" y="2279153"/>
            <a:ext cx="74360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2 Conector recto"/>
          <p:cNvCxnSpPr>
            <a:endCxn id="43" idx="2"/>
          </p:cNvCxnSpPr>
          <p:nvPr/>
        </p:nvCxnSpPr>
        <p:spPr>
          <a:xfrm flipV="1">
            <a:off x="1403648" y="2707781"/>
            <a:ext cx="743606" cy="51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3 Conector recto"/>
          <p:cNvCxnSpPr>
            <a:endCxn id="40" idx="2"/>
          </p:cNvCxnSpPr>
          <p:nvPr/>
        </p:nvCxnSpPr>
        <p:spPr>
          <a:xfrm>
            <a:off x="1403648" y="3136401"/>
            <a:ext cx="743606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>
            <a:stCxn id="14" idx="3"/>
          </p:cNvCxnSpPr>
          <p:nvPr/>
        </p:nvCxnSpPr>
        <p:spPr>
          <a:xfrm flipV="1">
            <a:off x="726071" y="841461"/>
            <a:ext cx="677577" cy="68796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110 Conector recto"/>
          <p:cNvCxnSpPr>
            <a:stCxn id="14" idx="3"/>
          </p:cNvCxnSpPr>
          <p:nvPr/>
        </p:nvCxnSpPr>
        <p:spPr>
          <a:xfrm>
            <a:off x="726071" y="1529425"/>
            <a:ext cx="677577" cy="75618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110 Conector recto"/>
          <p:cNvCxnSpPr>
            <a:stCxn id="22" idx="3"/>
          </p:cNvCxnSpPr>
          <p:nvPr/>
        </p:nvCxnSpPr>
        <p:spPr>
          <a:xfrm flipV="1">
            <a:off x="726071" y="1262179"/>
            <a:ext cx="677577" cy="69587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10 Conector recto"/>
          <p:cNvCxnSpPr>
            <a:stCxn id="22" idx="3"/>
          </p:cNvCxnSpPr>
          <p:nvPr/>
        </p:nvCxnSpPr>
        <p:spPr>
          <a:xfrm>
            <a:off x="726071" y="1958053"/>
            <a:ext cx="677577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0 Conector recto"/>
          <p:cNvCxnSpPr>
            <a:stCxn id="23" idx="3"/>
          </p:cNvCxnSpPr>
          <p:nvPr/>
        </p:nvCxnSpPr>
        <p:spPr>
          <a:xfrm>
            <a:off x="726071" y="2327385"/>
            <a:ext cx="677577" cy="8090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0 Conector recto"/>
          <p:cNvCxnSpPr>
            <a:stCxn id="23" idx="3"/>
          </p:cNvCxnSpPr>
          <p:nvPr/>
        </p:nvCxnSpPr>
        <p:spPr>
          <a:xfrm flipV="1">
            <a:off x="726071" y="1700808"/>
            <a:ext cx="677577" cy="62657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4 Grupo"/>
          <p:cNvGrpSpPr/>
          <p:nvPr/>
        </p:nvGrpSpPr>
        <p:grpSpPr>
          <a:xfrm>
            <a:off x="5699392" y="1563632"/>
            <a:ext cx="428628" cy="428628"/>
            <a:chOff x="2071670" y="1714488"/>
            <a:chExt cx="428628" cy="428628"/>
          </a:xfrm>
        </p:grpSpPr>
        <p:sp>
          <p:nvSpPr>
            <p:cNvPr id="6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8" name="74 Grupo"/>
          <p:cNvGrpSpPr/>
          <p:nvPr/>
        </p:nvGrpSpPr>
        <p:grpSpPr>
          <a:xfrm>
            <a:off x="4874212" y="1135004"/>
            <a:ext cx="428628" cy="428628"/>
            <a:chOff x="785786" y="928670"/>
            <a:chExt cx="428628" cy="428628"/>
          </a:xfrm>
        </p:grpSpPr>
        <p:cxnSp>
          <p:nvCxnSpPr>
            <p:cNvPr id="6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77 Grupo"/>
          <p:cNvGrpSpPr/>
          <p:nvPr/>
        </p:nvGrpSpPr>
        <p:grpSpPr>
          <a:xfrm>
            <a:off x="4874212" y="1992260"/>
            <a:ext cx="428628" cy="428628"/>
            <a:chOff x="785786" y="928670"/>
            <a:chExt cx="428628" cy="428628"/>
          </a:xfrm>
        </p:grpSpPr>
        <p:cxnSp>
          <p:nvCxnSpPr>
            <p:cNvPr id="7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86 Grupo"/>
          <p:cNvGrpSpPr/>
          <p:nvPr/>
        </p:nvGrpSpPr>
        <p:grpSpPr>
          <a:xfrm>
            <a:off x="4874212" y="1563632"/>
            <a:ext cx="428628" cy="428628"/>
            <a:chOff x="785786" y="928670"/>
            <a:chExt cx="428628" cy="428628"/>
          </a:xfrm>
        </p:grpSpPr>
        <p:cxnSp>
          <p:nvCxnSpPr>
            <p:cNvPr id="7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7" name="89 CuadroTexto"/>
          <p:cNvSpPr txBox="1"/>
          <p:nvPr/>
        </p:nvSpPr>
        <p:spPr>
          <a:xfrm>
            <a:off x="4220370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91 Conector recto de flecha"/>
          <p:cNvCxnSpPr>
            <a:endCxn id="66" idx="1"/>
          </p:cNvCxnSpPr>
          <p:nvPr/>
        </p:nvCxnSpPr>
        <p:spPr>
          <a:xfrm>
            <a:off x="5231402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107 Forma libre"/>
          <p:cNvSpPr/>
          <p:nvPr/>
        </p:nvSpPr>
        <p:spPr>
          <a:xfrm>
            <a:off x="5219739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108 Forma libre"/>
          <p:cNvSpPr/>
          <p:nvPr/>
        </p:nvSpPr>
        <p:spPr>
          <a:xfrm>
            <a:off x="5219739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110 Conector recto"/>
          <p:cNvCxnSpPr>
            <a:endCxn id="70" idx="2"/>
          </p:cNvCxnSpPr>
          <p:nvPr/>
        </p:nvCxnSpPr>
        <p:spPr>
          <a:xfrm>
            <a:off x="4325164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112 Conector recto"/>
          <p:cNvCxnSpPr>
            <a:endCxn id="76" idx="2"/>
          </p:cNvCxnSpPr>
          <p:nvPr/>
        </p:nvCxnSpPr>
        <p:spPr>
          <a:xfrm>
            <a:off x="4325164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113 Conector recto"/>
          <p:cNvCxnSpPr>
            <a:endCxn id="73" idx="2"/>
          </p:cNvCxnSpPr>
          <p:nvPr/>
        </p:nvCxnSpPr>
        <p:spPr>
          <a:xfrm>
            <a:off x="4325164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114 Conector recto de flecha"/>
          <p:cNvCxnSpPr>
            <a:stCxn id="66" idx="3"/>
          </p:cNvCxnSpPr>
          <p:nvPr/>
        </p:nvCxnSpPr>
        <p:spPr>
          <a:xfrm>
            <a:off x="6128020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107 Forma libre"/>
          <p:cNvSpPr/>
          <p:nvPr/>
        </p:nvSpPr>
        <p:spPr>
          <a:xfrm>
            <a:off x="3923929" y="1267416"/>
            <a:ext cx="401236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108 Forma libre"/>
          <p:cNvSpPr/>
          <p:nvPr/>
        </p:nvSpPr>
        <p:spPr>
          <a:xfrm>
            <a:off x="3919341" y="2206574"/>
            <a:ext cx="405823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117 CuadroTexto"/>
          <p:cNvSpPr txBox="1"/>
          <p:nvPr/>
        </p:nvSpPr>
        <p:spPr>
          <a:xfrm>
            <a:off x="7067544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114 Conector recto de flecha"/>
          <p:cNvCxnSpPr>
            <a:stCxn id="147" idx="3"/>
          </p:cNvCxnSpPr>
          <p:nvPr/>
        </p:nvCxnSpPr>
        <p:spPr>
          <a:xfrm flipV="1">
            <a:off x="6776092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89 CuadroTexto"/>
          <p:cNvSpPr txBox="1"/>
          <p:nvPr/>
        </p:nvSpPr>
        <p:spPr>
          <a:xfrm>
            <a:off x="4394489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2" name="Agrupar 131"/>
          <p:cNvGrpSpPr/>
          <p:nvPr/>
        </p:nvGrpSpPr>
        <p:grpSpPr>
          <a:xfrm>
            <a:off x="3495300" y="1056156"/>
            <a:ext cx="428628" cy="428628"/>
            <a:chOff x="285720" y="857232"/>
            <a:chExt cx="428628" cy="428628"/>
          </a:xfrm>
        </p:grpSpPr>
        <p:sp>
          <p:nvSpPr>
            <p:cNvPr id="133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4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7" name="Imagen 136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38" name="Imagen 137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39" name="Agrupar 138"/>
          <p:cNvGrpSpPr/>
          <p:nvPr/>
        </p:nvGrpSpPr>
        <p:grpSpPr>
          <a:xfrm>
            <a:off x="3491880" y="2492896"/>
            <a:ext cx="428628" cy="428628"/>
            <a:chOff x="285720" y="857232"/>
            <a:chExt cx="428628" cy="428628"/>
          </a:xfrm>
        </p:grpSpPr>
        <p:sp>
          <p:nvSpPr>
            <p:cNvPr id="140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1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4" name="Imagen 143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5" name="Imagen 144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6" name="Agrupar 145"/>
          <p:cNvGrpSpPr/>
          <p:nvPr/>
        </p:nvGrpSpPr>
        <p:grpSpPr>
          <a:xfrm>
            <a:off x="6347464" y="1556792"/>
            <a:ext cx="428628" cy="428628"/>
            <a:chOff x="285720" y="857232"/>
            <a:chExt cx="428628" cy="428628"/>
          </a:xfrm>
        </p:grpSpPr>
        <p:sp>
          <p:nvSpPr>
            <p:cNvPr id="147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8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51" name="Imagen 150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2" name="Imagen 151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62" name="89 CuadroTexto"/>
          <p:cNvSpPr txBox="1"/>
          <p:nvPr/>
        </p:nvSpPr>
        <p:spPr>
          <a:xfrm>
            <a:off x="1595525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89 CuadroTexto"/>
          <p:cNvSpPr txBox="1"/>
          <p:nvPr/>
        </p:nvSpPr>
        <p:spPr>
          <a:xfrm>
            <a:off x="1403648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89 CuadroTexto"/>
          <p:cNvSpPr txBox="1"/>
          <p:nvPr/>
        </p:nvSpPr>
        <p:spPr>
          <a:xfrm>
            <a:off x="1403648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89 CuadroTexto"/>
          <p:cNvSpPr txBox="1"/>
          <p:nvPr/>
        </p:nvSpPr>
        <p:spPr>
          <a:xfrm>
            <a:off x="1403648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89 CuadroTexto"/>
          <p:cNvSpPr txBox="1"/>
          <p:nvPr/>
        </p:nvSpPr>
        <p:spPr>
          <a:xfrm>
            <a:off x="1403648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89 CuadroTexto"/>
          <p:cNvSpPr txBox="1"/>
          <p:nvPr/>
        </p:nvSpPr>
        <p:spPr>
          <a:xfrm>
            <a:off x="4193686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89 CuadroTexto"/>
          <p:cNvSpPr txBox="1"/>
          <p:nvPr/>
        </p:nvSpPr>
        <p:spPr>
          <a:xfrm>
            <a:off x="4184549" y="225712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89 CuadroTexto"/>
          <p:cNvSpPr txBox="1"/>
          <p:nvPr/>
        </p:nvSpPr>
        <p:spPr>
          <a:xfrm>
            <a:off x="1601398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CuadroTexto 196"/>
          <p:cNvSpPr txBox="1"/>
          <p:nvPr/>
        </p:nvSpPr>
        <p:spPr>
          <a:xfrm>
            <a:off x="6390559" y="2142719"/>
            <a:ext cx="1709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1     0    0      1</a:t>
            </a:r>
            <a:endParaRPr lang="es-ES_tradnl" sz="1600" dirty="0"/>
          </a:p>
          <a:p>
            <a:r>
              <a:rPr lang="es-ES" sz="1600" dirty="0"/>
              <a:t>   2     0    1      0</a:t>
            </a:r>
            <a:endParaRPr lang="es-ES_tradnl" sz="1600" dirty="0"/>
          </a:p>
          <a:p>
            <a:r>
              <a:rPr lang="es-ES" sz="1600" dirty="0"/>
              <a:t>   3     1    0      0</a:t>
            </a:r>
            <a:endParaRPr lang="es-ES_tradnl" sz="1600" dirty="0"/>
          </a:p>
          <a:p>
            <a:r>
              <a:rPr lang="es-ES" sz="1600" dirty="0"/>
              <a:t>   4     1    1      1 </a:t>
            </a:r>
          </a:p>
        </p:txBody>
      </p:sp>
    </p:spTree>
    <p:extLst>
      <p:ext uri="{BB962C8B-B14F-4D97-AF65-F5344CB8AC3E}">
        <p14:creationId xmlns:p14="http://schemas.microsoft.com/office/powerpoint/2010/main" val="3015424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785081" y="134475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895430" y="17733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895430" y="2142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4 Grupo"/>
          <p:cNvGrpSpPr/>
          <p:nvPr/>
        </p:nvGrpSpPr>
        <p:grpSpPr>
          <a:xfrm>
            <a:off x="2847228" y="2493467"/>
            <a:ext cx="428628" cy="428628"/>
            <a:chOff x="2071670" y="1714488"/>
            <a:chExt cx="428628" cy="428628"/>
          </a:xfrm>
        </p:grpSpPr>
        <p:sp>
          <p:nvSpPr>
            <p:cNvPr id="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7" name="74 Grupo"/>
          <p:cNvGrpSpPr/>
          <p:nvPr/>
        </p:nvGrpSpPr>
        <p:grpSpPr>
          <a:xfrm>
            <a:off x="2216412" y="2064839"/>
            <a:ext cx="428628" cy="428628"/>
            <a:chOff x="785786" y="928670"/>
            <a:chExt cx="428628" cy="428628"/>
          </a:xfrm>
        </p:grpSpPr>
        <p:cxnSp>
          <p:nvCxnSpPr>
            <p:cNvPr id="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0" name="77 Grupo"/>
          <p:cNvGrpSpPr/>
          <p:nvPr/>
        </p:nvGrpSpPr>
        <p:grpSpPr>
          <a:xfrm>
            <a:off x="2216412" y="2922095"/>
            <a:ext cx="428628" cy="428628"/>
            <a:chOff x="785786" y="928670"/>
            <a:chExt cx="428628" cy="428628"/>
          </a:xfrm>
        </p:grpSpPr>
        <p:cxnSp>
          <p:nvCxnSpPr>
            <p:cNvPr id="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3" name="86 Grupo"/>
          <p:cNvGrpSpPr/>
          <p:nvPr/>
        </p:nvGrpSpPr>
        <p:grpSpPr>
          <a:xfrm>
            <a:off x="2216412" y="2493467"/>
            <a:ext cx="428628" cy="428628"/>
            <a:chOff x="785786" y="928670"/>
            <a:chExt cx="428628" cy="428628"/>
          </a:xfrm>
        </p:grpSpPr>
        <p:cxnSp>
          <p:nvCxnSpPr>
            <p:cNvPr id="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6" name="91 Conector recto de flecha"/>
          <p:cNvCxnSpPr>
            <a:endCxn id="25" idx="1"/>
          </p:cNvCxnSpPr>
          <p:nvPr/>
        </p:nvCxnSpPr>
        <p:spPr>
          <a:xfrm>
            <a:off x="2573602" y="2707781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107 Forma libre"/>
          <p:cNvSpPr/>
          <p:nvPr/>
        </p:nvSpPr>
        <p:spPr>
          <a:xfrm>
            <a:off x="2561939" y="2285611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108 Forma libre"/>
          <p:cNvSpPr/>
          <p:nvPr/>
        </p:nvSpPr>
        <p:spPr>
          <a:xfrm>
            <a:off x="2561939" y="2850154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110 Conector recto"/>
          <p:cNvCxnSpPr>
            <a:endCxn id="29" idx="2"/>
          </p:cNvCxnSpPr>
          <p:nvPr/>
        </p:nvCxnSpPr>
        <p:spPr>
          <a:xfrm>
            <a:off x="1619672" y="2279153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12 Conector recto"/>
          <p:cNvCxnSpPr>
            <a:endCxn id="35" idx="2"/>
          </p:cNvCxnSpPr>
          <p:nvPr/>
        </p:nvCxnSpPr>
        <p:spPr>
          <a:xfrm>
            <a:off x="1619672" y="2707781"/>
            <a:ext cx="66817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13 Conector recto"/>
          <p:cNvCxnSpPr>
            <a:endCxn id="32" idx="2"/>
          </p:cNvCxnSpPr>
          <p:nvPr/>
        </p:nvCxnSpPr>
        <p:spPr>
          <a:xfrm>
            <a:off x="1581150" y="3136409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/>
          <p:nvPr/>
        </p:nvCxnSpPr>
        <p:spPr>
          <a:xfrm>
            <a:off x="3275856" y="270778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110 Conector recto"/>
          <p:cNvCxnSpPr>
            <a:stCxn id="14" idx="3"/>
          </p:cNvCxnSpPr>
          <p:nvPr/>
        </p:nvCxnSpPr>
        <p:spPr>
          <a:xfrm flipV="1">
            <a:off x="1259632" y="835002"/>
            <a:ext cx="321518" cy="694423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110 Conector recto"/>
          <p:cNvCxnSpPr>
            <a:stCxn id="14" idx="3"/>
          </p:cNvCxnSpPr>
          <p:nvPr/>
        </p:nvCxnSpPr>
        <p:spPr>
          <a:xfrm>
            <a:off x="1259632" y="1529425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259632" y="1267416"/>
            <a:ext cx="321518" cy="69063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259632" y="1958053"/>
            <a:ext cx="360040" cy="7497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259632" y="2327385"/>
            <a:ext cx="321518" cy="809024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259632" y="1692250"/>
            <a:ext cx="321518" cy="63513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3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6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9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1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91 Conector recto de flecha"/>
          <p:cNvCxnSpPr/>
          <p:nvPr/>
        </p:nvCxnSpPr>
        <p:spPr>
          <a:xfrm>
            <a:off x="5114797" y="1777946"/>
            <a:ext cx="4679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107 Forma libre"/>
          <p:cNvSpPr/>
          <p:nvPr/>
        </p:nvSpPr>
        <p:spPr>
          <a:xfrm>
            <a:off x="5103134" y="1355776"/>
            <a:ext cx="479653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108 Forma libre"/>
          <p:cNvSpPr/>
          <p:nvPr/>
        </p:nvSpPr>
        <p:spPr>
          <a:xfrm>
            <a:off x="5103134" y="1920319"/>
            <a:ext cx="479653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5" name="110 Conector recto"/>
          <p:cNvCxnSpPr>
            <a:endCxn id="54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112 Conector recto"/>
          <p:cNvCxnSpPr>
            <a:endCxn id="60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113 Conector recto"/>
          <p:cNvCxnSpPr>
            <a:endCxn id="57" idx="2"/>
          </p:cNvCxnSpPr>
          <p:nvPr/>
        </p:nvCxnSpPr>
        <p:spPr>
          <a:xfrm>
            <a:off x="4208559" y="2206574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14 Conector recto de flecha"/>
          <p:cNvCxnSpPr/>
          <p:nvPr/>
        </p:nvCxnSpPr>
        <p:spPr>
          <a:xfrm>
            <a:off x="6011415" y="177794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108 Forma libre"/>
          <p:cNvSpPr/>
          <p:nvPr/>
        </p:nvSpPr>
        <p:spPr>
          <a:xfrm>
            <a:off x="3919342" y="2206574"/>
            <a:ext cx="289218" cy="50633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117 CuadroTexto"/>
          <p:cNvSpPr txBox="1"/>
          <p:nvPr/>
        </p:nvSpPr>
        <p:spPr>
          <a:xfrm>
            <a:off x="6950939" y="154791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114 Conector recto de flecha"/>
          <p:cNvCxnSpPr>
            <a:stCxn id="89" idx="3"/>
          </p:cNvCxnSpPr>
          <p:nvPr/>
        </p:nvCxnSpPr>
        <p:spPr>
          <a:xfrm flipV="1">
            <a:off x="6659487" y="1767507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89 CuadroTexto"/>
          <p:cNvSpPr txBox="1"/>
          <p:nvPr/>
        </p:nvSpPr>
        <p:spPr>
          <a:xfrm>
            <a:off x="1527953" y="276118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89 CuadroTexto"/>
          <p:cNvSpPr txBox="1"/>
          <p:nvPr/>
        </p:nvSpPr>
        <p:spPr>
          <a:xfrm>
            <a:off x="1527953" y="319323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89 CuadroTexto"/>
          <p:cNvSpPr txBox="1"/>
          <p:nvPr/>
        </p:nvSpPr>
        <p:spPr>
          <a:xfrm>
            <a:off x="4067944" y="2329135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89 CuadroTexto"/>
          <p:cNvSpPr txBox="1"/>
          <p:nvPr/>
        </p:nvSpPr>
        <p:spPr>
          <a:xfrm>
            <a:off x="1725703" y="2329135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CuadroTexto 102"/>
          <p:cNvSpPr txBox="1"/>
          <p:nvPr/>
        </p:nvSpPr>
        <p:spPr>
          <a:xfrm>
            <a:off x="5364088" y="2060848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104" name="Agrupar 103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105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8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9" name="183 Conector recto"/>
              <p:cNvCxnSpPr>
                <a:stCxn id="108" idx="1"/>
                <a:endCxn id="108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84 Conector recto"/>
              <p:cNvCxnSpPr>
                <a:stCxn id="108" idx="0"/>
                <a:endCxn id="108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06" name="Imagen 10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07" name="Imagen 10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12" name="Agrupar 111"/>
          <p:cNvGrpSpPr/>
          <p:nvPr/>
        </p:nvGrpSpPr>
        <p:grpSpPr>
          <a:xfrm>
            <a:off x="3491880" y="2496316"/>
            <a:ext cx="428628" cy="428628"/>
            <a:chOff x="3857620" y="142852"/>
            <a:chExt cx="428628" cy="428628"/>
          </a:xfrm>
        </p:grpSpPr>
        <p:grpSp>
          <p:nvGrpSpPr>
            <p:cNvPr id="113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16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17" name="183 Conector recto"/>
              <p:cNvCxnSpPr>
                <a:stCxn id="116" idx="1"/>
                <a:endCxn id="116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184 Conector recto"/>
              <p:cNvCxnSpPr>
                <a:stCxn id="116" idx="0"/>
                <a:endCxn id="116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4" name="Imagen 113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15" name="Imagen 114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20" name="Agrupar 119"/>
          <p:cNvGrpSpPr/>
          <p:nvPr/>
        </p:nvGrpSpPr>
        <p:grpSpPr>
          <a:xfrm>
            <a:off x="6303612" y="1556792"/>
            <a:ext cx="428628" cy="428628"/>
            <a:chOff x="3857620" y="142852"/>
            <a:chExt cx="428628" cy="428628"/>
          </a:xfrm>
        </p:grpSpPr>
        <p:grpSp>
          <p:nvGrpSpPr>
            <p:cNvPr id="12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2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25" name="183 Conector recto"/>
              <p:cNvCxnSpPr>
                <a:stCxn id="124" idx="1"/>
                <a:endCxn id="12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184 Conector recto"/>
              <p:cNvCxnSpPr>
                <a:stCxn id="124" idx="0"/>
                <a:endCxn id="12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22" name="Imagen 12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23" name="Imagen 12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52" name="4 Grupo"/>
          <p:cNvGrpSpPr/>
          <p:nvPr/>
        </p:nvGrpSpPr>
        <p:grpSpPr>
          <a:xfrm>
            <a:off x="5569419" y="1559074"/>
            <a:ext cx="428628" cy="428628"/>
            <a:chOff x="2071670" y="1714488"/>
            <a:chExt cx="428628" cy="428628"/>
          </a:xfrm>
        </p:grpSpPr>
        <p:sp>
          <p:nvSpPr>
            <p:cNvPr id="15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01724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847228" y="1049316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2216412" y="620688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2216412" y="1477944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2216412" y="1049316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1505161" y="47667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>
            <a:endCxn id="3" idx="1"/>
          </p:cNvCxnSpPr>
          <p:nvPr/>
        </p:nvCxnSpPr>
        <p:spPr>
          <a:xfrm>
            <a:off x="2573602" y="1263630"/>
            <a:ext cx="2736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2561939" y="841460"/>
            <a:ext cx="285289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2561939" y="1406003"/>
            <a:ext cx="285289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>
            <a:endCxn id="7" idx="2"/>
          </p:cNvCxnSpPr>
          <p:nvPr/>
        </p:nvCxnSpPr>
        <p:spPr>
          <a:xfrm>
            <a:off x="1581150" y="835002"/>
            <a:ext cx="70670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>
            <a:endCxn id="13" idx="2"/>
          </p:cNvCxnSpPr>
          <p:nvPr/>
        </p:nvCxnSpPr>
        <p:spPr>
          <a:xfrm>
            <a:off x="1581150" y="1262179"/>
            <a:ext cx="706700" cy="145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>
            <a:endCxn id="10" idx="2"/>
          </p:cNvCxnSpPr>
          <p:nvPr/>
        </p:nvCxnSpPr>
        <p:spPr>
          <a:xfrm>
            <a:off x="1581150" y="1692250"/>
            <a:ext cx="706700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/>
          <p:nvPr/>
        </p:nvCxnSpPr>
        <p:spPr>
          <a:xfrm>
            <a:off x="3275856" y="126363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755576" y="14127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755576" y="17821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110 Conector recto"/>
          <p:cNvCxnSpPr>
            <a:stCxn id="22" idx="3"/>
          </p:cNvCxnSpPr>
          <p:nvPr/>
        </p:nvCxnSpPr>
        <p:spPr>
          <a:xfrm flipV="1">
            <a:off x="1119778" y="1263630"/>
            <a:ext cx="461372" cy="33381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110 Conector recto"/>
          <p:cNvCxnSpPr>
            <a:stCxn id="22" idx="3"/>
          </p:cNvCxnSpPr>
          <p:nvPr/>
        </p:nvCxnSpPr>
        <p:spPr>
          <a:xfrm>
            <a:off x="1119778" y="1597442"/>
            <a:ext cx="461372" cy="605917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110 Conector recto"/>
          <p:cNvCxnSpPr>
            <a:stCxn id="23" idx="3"/>
          </p:cNvCxnSpPr>
          <p:nvPr/>
        </p:nvCxnSpPr>
        <p:spPr>
          <a:xfrm>
            <a:off x="1119778" y="1966774"/>
            <a:ext cx="461372" cy="664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110 Conector recto"/>
          <p:cNvCxnSpPr>
            <a:stCxn id="23" idx="3"/>
          </p:cNvCxnSpPr>
          <p:nvPr/>
        </p:nvCxnSpPr>
        <p:spPr>
          <a:xfrm flipV="1">
            <a:off x="1119778" y="1692258"/>
            <a:ext cx="461372" cy="27451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74 Grupo"/>
          <p:cNvGrpSpPr/>
          <p:nvPr/>
        </p:nvGrpSpPr>
        <p:grpSpPr>
          <a:xfrm>
            <a:off x="4757607" y="1135004"/>
            <a:ext cx="428628" cy="428628"/>
            <a:chOff x="785786" y="928670"/>
            <a:chExt cx="428628" cy="428628"/>
          </a:xfrm>
        </p:grpSpPr>
        <p:cxnSp>
          <p:nvCxnSpPr>
            <p:cNvPr id="50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2" name="77 Grupo"/>
          <p:cNvGrpSpPr/>
          <p:nvPr/>
        </p:nvGrpSpPr>
        <p:grpSpPr>
          <a:xfrm>
            <a:off x="4757607" y="1992260"/>
            <a:ext cx="428628" cy="428628"/>
            <a:chOff x="785786" y="928670"/>
            <a:chExt cx="428628" cy="428628"/>
          </a:xfrm>
        </p:grpSpPr>
        <p:cxnSp>
          <p:nvCxnSpPr>
            <p:cNvPr id="53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86 Grupo"/>
          <p:cNvGrpSpPr/>
          <p:nvPr/>
        </p:nvGrpSpPr>
        <p:grpSpPr>
          <a:xfrm>
            <a:off x="4757607" y="1563632"/>
            <a:ext cx="428628" cy="428628"/>
            <a:chOff x="785786" y="928670"/>
            <a:chExt cx="428628" cy="428628"/>
          </a:xfrm>
        </p:grpSpPr>
        <p:cxnSp>
          <p:nvCxnSpPr>
            <p:cNvPr id="56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89 CuadroTexto"/>
          <p:cNvSpPr txBox="1"/>
          <p:nvPr/>
        </p:nvSpPr>
        <p:spPr>
          <a:xfrm>
            <a:off x="4103765" y="9468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107 Forma libre"/>
          <p:cNvSpPr/>
          <p:nvPr/>
        </p:nvSpPr>
        <p:spPr>
          <a:xfrm>
            <a:off x="5103134" y="1355776"/>
            <a:ext cx="479653" cy="428203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108 Forma libre"/>
          <p:cNvSpPr/>
          <p:nvPr/>
        </p:nvSpPr>
        <p:spPr>
          <a:xfrm>
            <a:off x="5103134" y="2041434"/>
            <a:ext cx="466285" cy="161925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2" name="110 Conector recto"/>
          <p:cNvCxnSpPr>
            <a:endCxn id="51" idx="2"/>
          </p:cNvCxnSpPr>
          <p:nvPr/>
        </p:nvCxnSpPr>
        <p:spPr>
          <a:xfrm>
            <a:off x="4208559" y="1349318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112 Conector recto"/>
          <p:cNvCxnSpPr>
            <a:endCxn id="57" idx="2"/>
          </p:cNvCxnSpPr>
          <p:nvPr/>
        </p:nvCxnSpPr>
        <p:spPr>
          <a:xfrm>
            <a:off x="4208559" y="1777946"/>
            <a:ext cx="62048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13 Conector recto"/>
          <p:cNvCxnSpPr>
            <a:endCxn id="54" idx="2"/>
          </p:cNvCxnSpPr>
          <p:nvPr/>
        </p:nvCxnSpPr>
        <p:spPr>
          <a:xfrm>
            <a:off x="1581150" y="2203359"/>
            <a:ext cx="3247895" cy="3215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114 Conector recto de flecha"/>
          <p:cNvCxnSpPr/>
          <p:nvPr/>
        </p:nvCxnSpPr>
        <p:spPr>
          <a:xfrm>
            <a:off x="6011415" y="20028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107 Forma libre"/>
          <p:cNvSpPr/>
          <p:nvPr/>
        </p:nvSpPr>
        <p:spPr>
          <a:xfrm>
            <a:off x="3923929" y="1267416"/>
            <a:ext cx="284630" cy="505972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117 CuadroTexto"/>
          <p:cNvSpPr txBox="1"/>
          <p:nvPr/>
        </p:nvSpPr>
        <p:spPr>
          <a:xfrm>
            <a:off x="6950939" y="177281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114 Conector recto de flecha"/>
          <p:cNvCxnSpPr/>
          <p:nvPr/>
        </p:nvCxnSpPr>
        <p:spPr>
          <a:xfrm flipV="1">
            <a:off x="6659487" y="1992412"/>
            <a:ext cx="363460" cy="35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89 CuadroTexto"/>
          <p:cNvSpPr txBox="1"/>
          <p:nvPr/>
        </p:nvSpPr>
        <p:spPr>
          <a:xfrm>
            <a:off x="4277884" y="1393031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89 CuadroTexto"/>
          <p:cNvSpPr txBox="1"/>
          <p:nvPr/>
        </p:nvSpPr>
        <p:spPr>
          <a:xfrm>
            <a:off x="1719830" y="860954"/>
            <a:ext cx="56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1527953" y="132102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89 CuadroTexto"/>
          <p:cNvSpPr txBox="1"/>
          <p:nvPr/>
        </p:nvSpPr>
        <p:spPr>
          <a:xfrm>
            <a:off x="1527953" y="1753071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89 CuadroTexto"/>
          <p:cNvSpPr txBox="1"/>
          <p:nvPr/>
        </p:nvSpPr>
        <p:spPr>
          <a:xfrm>
            <a:off x="4077081" y="1810963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067944" y="2276872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[2,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436096" y="2348880"/>
            <a:ext cx="165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 </a:t>
            </a:r>
            <a:r>
              <a:rPr lang="es-ES" sz="1600" i="1" dirty="0"/>
              <a:t>#</a:t>
            </a:r>
            <a:r>
              <a:rPr lang="es-ES" sz="1600" dirty="0"/>
              <a:t>    </a:t>
            </a:r>
            <a:r>
              <a:rPr lang="es-ES" sz="1600" i="1" dirty="0"/>
              <a:t>x1</a:t>
            </a:r>
            <a:r>
              <a:rPr lang="es-ES" sz="1600" dirty="0"/>
              <a:t>   </a:t>
            </a:r>
            <a:r>
              <a:rPr lang="es-ES" sz="1600" i="1" dirty="0"/>
              <a:t>x2</a:t>
            </a:r>
            <a:r>
              <a:rPr lang="es-ES" sz="1600" dirty="0"/>
              <a:t>    </a:t>
            </a:r>
            <a:r>
              <a:rPr lang="es-ES" sz="1600" i="1" dirty="0"/>
              <a:t>d</a:t>
            </a:r>
            <a:endParaRPr lang="es-ES_tradnl" sz="1600" dirty="0"/>
          </a:p>
          <a:p>
            <a:r>
              <a:rPr lang="es-ES" sz="1600" dirty="0"/>
              <a:t>-----------------------</a:t>
            </a:r>
            <a:endParaRPr lang="es-ES_tradnl" sz="1600" dirty="0"/>
          </a:p>
          <a:p>
            <a:r>
              <a:rPr lang="es-ES" sz="1600" dirty="0"/>
              <a:t>   1    -1   -1      1</a:t>
            </a:r>
            <a:endParaRPr lang="es-ES_tradnl" sz="1600" dirty="0"/>
          </a:p>
          <a:p>
            <a:r>
              <a:rPr lang="es-ES" sz="1600" dirty="0"/>
              <a:t>   2    -1    1     -1</a:t>
            </a:r>
            <a:endParaRPr lang="es-ES_tradnl" sz="1600" dirty="0"/>
          </a:p>
          <a:p>
            <a:r>
              <a:rPr lang="es-ES" sz="1600" dirty="0"/>
              <a:t>   3     1   -1     -1</a:t>
            </a:r>
            <a:endParaRPr lang="es-ES_tradnl" sz="1600" dirty="0"/>
          </a:p>
          <a:p>
            <a:r>
              <a:rPr lang="es-ES" sz="1600" dirty="0"/>
              <a:t>   4     1    1       1 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3491880" y="1052736"/>
            <a:ext cx="428628" cy="428628"/>
            <a:chOff x="3857620" y="142852"/>
            <a:chExt cx="428628" cy="428628"/>
          </a:xfrm>
        </p:grpSpPr>
        <p:grpSp>
          <p:nvGrpSpPr>
            <p:cNvPr id="81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84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85" name="183 Conector recto"/>
              <p:cNvCxnSpPr>
                <a:stCxn id="84" idx="1"/>
                <a:endCxn id="84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184 Conector recto"/>
              <p:cNvCxnSpPr>
                <a:stCxn id="84" idx="0"/>
                <a:endCxn id="84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82" name="Imagen 81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83" name="Imagen 82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96" name="Agrupar 95"/>
          <p:cNvGrpSpPr/>
          <p:nvPr/>
        </p:nvGrpSpPr>
        <p:grpSpPr>
          <a:xfrm>
            <a:off x="6303612" y="1781697"/>
            <a:ext cx="428628" cy="428628"/>
            <a:chOff x="3857620" y="142852"/>
            <a:chExt cx="428628" cy="428628"/>
          </a:xfrm>
        </p:grpSpPr>
        <p:grpSp>
          <p:nvGrpSpPr>
            <p:cNvPr id="97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00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01" name="183 Conector recto"/>
              <p:cNvCxnSpPr>
                <a:stCxn id="100" idx="1"/>
                <a:endCxn id="100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184 Conector recto"/>
              <p:cNvCxnSpPr>
                <a:stCxn id="100" idx="0"/>
                <a:endCxn id="100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98" name="Imagen 97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04" name="4 Grupo"/>
          <p:cNvGrpSpPr/>
          <p:nvPr/>
        </p:nvGrpSpPr>
        <p:grpSpPr>
          <a:xfrm>
            <a:off x="5569419" y="1783979"/>
            <a:ext cx="428628" cy="428628"/>
            <a:chOff x="2071670" y="1714488"/>
            <a:chExt cx="428628" cy="428628"/>
          </a:xfrm>
        </p:grpSpPr>
        <p:sp>
          <p:nvSpPr>
            <p:cNvPr id="10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7" name="107 Forma libre"/>
          <p:cNvSpPr/>
          <p:nvPr/>
        </p:nvSpPr>
        <p:spPr>
          <a:xfrm>
            <a:off x="5121216" y="1768054"/>
            <a:ext cx="448204" cy="189999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8" name="74 Grupo"/>
          <p:cNvGrpSpPr/>
          <p:nvPr/>
        </p:nvGrpSpPr>
        <p:grpSpPr>
          <a:xfrm>
            <a:off x="4759533" y="2419985"/>
            <a:ext cx="428628" cy="428628"/>
            <a:chOff x="785786" y="928670"/>
            <a:chExt cx="428628" cy="428628"/>
          </a:xfrm>
        </p:grpSpPr>
        <p:cxnSp>
          <p:nvCxnSpPr>
            <p:cNvPr id="1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13" name="110 Conector recto"/>
          <p:cNvCxnSpPr>
            <a:endCxn id="110" idx="2"/>
          </p:cNvCxnSpPr>
          <p:nvPr/>
        </p:nvCxnSpPr>
        <p:spPr>
          <a:xfrm>
            <a:off x="1581150" y="2634299"/>
            <a:ext cx="3249821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08 Forma libre"/>
          <p:cNvSpPr/>
          <p:nvPr/>
        </p:nvSpPr>
        <p:spPr>
          <a:xfrm>
            <a:off x="5121216" y="2203359"/>
            <a:ext cx="466285" cy="42754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89 CuadroTexto"/>
          <p:cNvSpPr txBox="1"/>
          <p:nvPr/>
        </p:nvSpPr>
        <p:spPr>
          <a:xfrm>
            <a:off x="4067944" y="2693777"/>
            <a:ext cx="773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[3, 1]</a:t>
            </a:r>
            <a:endParaRPr lang="es-E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65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adroTexto 35"/>
          <p:cNvSpPr txBox="1"/>
          <p:nvPr/>
        </p:nvSpPr>
        <p:spPr>
          <a:xfrm>
            <a:off x="4920302" y="5517232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7" name="4 Grupo"/>
          <p:cNvGrpSpPr/>
          <p:nvPr/>
        </p:nvGrpSpPr>
        <p:grpSpPr>
          <a:xfrm>
            <a:off x="6648494" y="4725144"/>
            <a:ext cx="428628" cy="428628"/>
            <a:chOff x="2071670" y="1714488"/>
            <a:chExt cx="428628" cy="428628"/>
          </a:xfrm>
        </p:grpSpPr>
        <p:sp>
          <p:nvSpPr>
            <p:cNvPr id="3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0" name="114 Conector recto de flecha"/>
          <p:cNvCxnSpPr>
            <a:stCxn id="38" idx="0"/>
          </p:cNvCxnSpPr>
          <p:nvPr/>
        </p:nvCxnSpPr>
        <p:spPr>
          <a:xfrm flipV="1">
            <a:off x="6862808" y="3928709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n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108" y="4362550"/>
            <a:ext cx="304800" cy="381000"/>
          </a:xfrm>
          <a:prstGeom prst="rect">
            <a:avLst/>
          </a:prstGeom>
        </p:spPr>
      </p:pic>
      <p:sp>
        <p:nvSpPr>
          <p:cNvPr id="43" name="89 CuadroTexto"/>
          <p:cNvSpPr txBox="1"/>
          <p:nvPr/>
        </p:nvSpPr>
        <p:spPr>
          <a:xfrm>
            <a:off x="7146777" y="493187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Conector angular 44"/>
          <p:cNvCxnSpPr>
            <a:endCxn id="36" idx="1"/>
          </p:cNvCxnSpPr>
          <p:nvPr/>
        </p:nvCxnSpPr>
        <p:spPr>
          <a:xfrm>
            <a:off x="2136086" y="3209556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36" idx="3"/>
            <a:endCxn id="38" idx="2"/>
          </p:cNvCxnSpPr>
          <p:nvPr/>
        </p:nvCxnSpPr>
        <p:spPr>
          <a:xfrm flipV="1">
            <a:off x="6594602" y="5153772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279" y="4483288"/>
            <a:ext cx="304800" cy="381000"/>
          </a:xfrm>
          <a:prstGeom prst="rect">
            <a:avLst/>
          </a:prstGeom>
        </p:spPr>
      </p:pic>
      <p:sp>
        <p:nvSpPr>
          <p:cNvPr id="48" name="CuadroTexto 47"/>
          <p:cNvSpPr txBox="1"/>
          <p:nvPr/>
        </p:nvSpPr>
        <p:spPr>
          <a:xfrm>
            <a:off x="6883343" y="5554705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57" name="4 Grupo"/>
          <p:cNvGrpSpPr/>
          <p:nvPr/>
        </p:nvGrpSpPr>
        <p:grpSpPr>
          <a:xfrm>
            <a:off x="2907498" y="3209556"/>
            <a:ext cx="428628" cy="428628"/>
            <a:chOff x="2071670" y="1714488"/>
            <a:chExt cx="428628" cy="428628"/>
          </a:xfrm>
        </p:grpSpPr>
        <p:sp>
          <p:nvSpPr>
            <p:cNvPr id="5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0" name="74 Grupo"/>
          <p:cNvGrpSpPr/>
          <p:nvPr/>
        </p:nvGrpSpPr>
        <p:grpSpPr>
          <a:xfrm>
            <a:off x="2136086" y="2780928"/>
            <a:ext cx="428628" cy="428628"/>
            <a:chOff x="785786" y="928670"/>
            <a:chExt cx="428628" cy="428628"/>
          </a:xfrm>
        </p:grpSpPr>
        <p:cxnSp>
          <p:nvCxnSpPr>
            <p:cNvPr id="61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3" name="77 Grupo"/>
          <p:cNvGrpSpPr/>
          <p:nvPr/>
        </p:nvGrpSpPr>
        <p:grpSpPr>
          <a:xfrm>
            <a:off x="2136086" y="3638184"/>
            <a:ext cx="428628" cy="428628"/>
            <a:chOff x="785786" y="928670"/>
            <a:chExt cx="428628" cy="428628"/>
          </a:xfrm>
        </p:grpSpPr>
        <p:cxnSp>
          <p:nvCxnSpPr>
            <p:cNvPr id="64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6" name="86 Grupo"/>
          <p:cNvGrpSpPr/>
          <p:nvPr/>
        </p:nvGrpSpPr>
        <p:grpSpPr>
          <a:xfrm>
            <a:off x="2136086" y="3209556"/>
            <a:ext cx="428628" cy="428628"/>
            <a:chOff x="785786" y="928670"/>
            <a:chExt cx="428628" cy="428628"/>
          </a:xfrm>
        </p:grpSpPr>
        <p:cxnSp>
          <p:nvCxnSpPr>
            <p:cNvPr id="67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9" name="89 CuadroTexto"/>
          <p:cNvSpPr txBox="1"/>
          <p:nvPr/>
        </p:nvSpPr>
        <p:spPr>
          <a:xfrm>
            <a:off x="917359" y="4293096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91 Conector recto de flecha"/>
          <p:cNvCxnSpPr>
            <a:endCxn id="58" idx="1"/>
          </p:cNvCxnSpPr>
          <p:nvPr/>
        </p:nvCxnSpPr>
        <p:spPr>
          <a:xfrm>
            <a:off x="2493276" y="3423870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07 Forma libre"/>
          <p:cNvSpPr/>
          <p:nvPr/>
        </p:nvSpPr>
        <p:spPr>
          <a:xfrm>
            <a:off x="2481613" y="3001700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108 Forma libre"/>
          <p:cNvSpPr/>
          <p:nvPr/>
        </p:nvSpPr>
        <p:spPr>
          <a:xfrm>
            <a:off x="2481613" y="3566243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110 Conector recto"/>
          <p:cNvCxnSpPr/>
          <p:nvPr/>
        </p:nvCxnSpPr>
        <p:spPr>
          <a:xfrm>
            <a:off x="1895966" y="299524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112 Conector recto"/>
          <p:cNvCxnSpPr>
            <a:endCxn id="68" idx="2"/>
          </p:cNvCxnSpPr>
          <p:nvPr/>
        </p:nvCxnSpPr>
        <p:spPr>
          <a:xfrm>
            <a:off x="1895966" y="342387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3 Conector recto"/>
          <p:cNvCxnSpPr>
            <a:endCxn id="65" idx="2"/>
          </p:cNvCxnSpPr>
          <p:nvPr/>
        </p:nvCxnSpPr>
        <p:spPr>
          <a:xfrm>
            <a:off x="1895966" y="3852490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114 Conector recto de flecha"/>
          <p:cNvCxnSpPr/>
          <p:nvPr/>
        </p:nvCxnSpPr>
        <p:spPr>
          <a:xfrm>
            <a:off x="3336126" y="3423870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116 CuadroTexto"/>
          <p:cNvSpPr txBox="1"/>
          <p:nvPr/>
        </p:nvSpPr>
        <p:spPr>
          <a:xfrm>
            <a:off x="1018230" y="350100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117 CuadroTexto"/>
          <p:cNvSpPr txBox="1"/>
          <p:nvPr/>
        </p:nvSpPr>
        <p:spPr>
          <a:xfrm>
            <a:off x="1027708" y="3861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8" name="4 Grupo"/>
          <p:cNvGrpSpPr/>
          <p:nvPr/>
        </p:nvGrpSpPr>
        <p:grpSpPr>
          <a:xfrm>
            <a:off x="2907498" y="4653707"/>
            <a:ext cx="428628" cy="428628"/>
            <a:chOff x="2071670" y="1714488"/>
            <a:chExt cx="428628" cy="428628"/>
          </a:xfrm>
        </p:grpSpPr>
        <p:sp>
          <p:nvSpPr>
            <p:cNvPr id="8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1" name="74 Grupo"/>
          <p:cNvGrpSpPr/>
          <p:nvPr/>
        </p:nvGrpSpPr>
        <p:grpSpPr>
          <a:xfrm>
            <a:off x="2136086" y="4225079"/>
            <a:ext cx="428628" cy="428628"/>
            <a:chOff x="785786" y="928670"/>
            <a:chExt cx="428628" cy="428628"/>
          </a:xfrm>
        </p:grpSpPr>
        <p:cxnSp>
          <p:nvCxnSpPr>
            <p:cNvPr id="9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77 Grupo"/>
          <p:cNvGrpSpPr/>
          <p:nvPr/>
        </p:nvGrpSpPr>
        <p:grpSpPr>
          <a:xfrm>
            <a:off x="2136086" y="5082335"/>
            <a:ext cx="428628" cy="428628"/>
            <a:chOff x="785786" y="928670"/>
            <a:chExt cx="428628" cy="428628"/>
          </a:xfrm>
        </p:grpSpPr>
        <p:cxnSp>
          <p:nvCxnSpPr>
            <p:cNvPr id="9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7" name="86 Grupo"/>
          <p:cNvGrpSpPr/>
          <p:nvPr/>
        </p:nvGrpSpPr>
        <p:grpSpPr>
          <a:xfrm>
            <a:off x="2136086" y="4653707"/>
            <a:ext cx="428628" cy="428628"/>
            <a:chOff x="785786" y="928670"/>
            <a:chExt cx="428628" cy="428628"/>
          </a:xfrm>
        </p:grpSpPr>
        <p:cxnSp>
          <p:nvCxnSpPr>
            <p:cNvPr id="9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00" name="91 Conector recto de flecha"/>
          <p:cNvCxnSpPr>
            <a:endCxn id="89" idx="1"/>
          </p:cNvCxnSpPr>
          <p:nvPr/>
        </p:nvCxnSpPr>
        <p:spPr>
          <a:xfrm>
            <a:off x="2493276" y="486802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2481613" y="444585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2481613" y="501039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110 Conector recto"/>
          <p:cNvCxnSpPr>
            <a:endCxn id="93" idx="2"/>
          </p:cNvCxnSpPr>
          <p:nvPr/>
        </p:nvCxnSpPr>
        <p:spPr>
          <a:xfrm>
            <a:off x="1895966" y="443939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12 Conector recto"/>
          <p:cNvCxnSpPr>
            <a:endCxn id="99" idx="2"/>
          </p:cNvCxnSpPr>
          <p:nvPr/>
        </p:nvCxnSpPr>
        <p:spPr>
          <a:xfrm>
            <a:off x="1895966" y="486802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13 Conector recto"/>
          <p:cNvCxnSpPr>
            <a:endCxn id="96" idx="2"/>
          </p:cNvCxnSpPr>
          <p:nvPr/>
        </p:nvCxnSpPr>
        <p:spPr>
          <a:xfrm>
            <a:off x="1895966" y="529664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14 Conector recto de flecha"/>
          <p:cNvCxnSpPr/>
          <p:nvPr/>
        </p:nvCxnSpPr>
        <p:spPr>
          <a:xfrm>
            <a:off x="3336126" y="486802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0 Conector recto"/>
          <p:cNvCxnSpPr/>
          <p:nvPr/>
        </p:nvCxnSpPr>
        <p:spPr>
          <a:xfrm flipV="1">
            <a:off x="1375348" y="2995243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0 Conector recto"/>
          <p:cNvCxnSpPr/>
          <p:nvPr/>
        </p:nvCxnSpPr>
        <p:spPr>
          <a:xfrm>
            <a:off x="1375348" y="3709622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0 Conector recto"/>
          <p:cNvCxnSpPr/>
          <p:nvPr/>
        </p:nvCxnSpPr>
        <p:spPr>
          <a:xfrm flipV="1">
            <a:off x="1375348" y="3423871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0 Conector recto"/>
          <p:cNvCxnSpPr/>
          <p:nvPr/>
        </p:nvCxnSpPr>
        <p:spPr>
          <a:xfrm>
            <a:off x="1375348" y="4095099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0 Conector recto"/>
          <p:cNvCxnSpPr/>
          <p:nvPr/>
        </p:nvCxnSpPr>
        <p:spPr>
          <a:xfrm>
            <a:off x="1375348" y="4509690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10 Conector recto"/>
          <p:cNvCxnSpPr/>
          <p:nvPr/>
        </p:nvCxnSpPr>
        <p:spPr>
          <a:xfrm flipV="1">
            <a:off x="1375348" y="3852491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Agrupar 136"/>
          <p:cNvGrpSpPr/>
          <p:nvPr/>
        </p:nvGrpSpPr>
        <p:grpSpPr>
          <a:xfrm>
            <a:off x="3535330" y="3214686"/>
            <a:ext cx="428628" cy="428628"/>
            <a:chOff x="285720" y="857232"/>
            <a:chExt cx="428628" cy="428628"/>
          </a:xfrm>
        </p:grpSpPr>
        <p:sp>
          <p:nvSpPr>
            <p:cNvPr id="13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3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2" name="Imagen 141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43" name="Imagen 142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44" name="Agrupar 143"/>
          <p:cNvGrpSpPr/>
          <p:nvPr/>
        </p:nvGrpSpPr>
        <p:grpSpPr>
          <a:xfrm>
            <a:off x="3555570" y="4650517"/>
            <a:ext cx="428628" cy="428628"/>
            <a:chOff x="285720" y="857232"/>
            <a:chExt cx="428628" cy="428628"/>
          </a:xfrm>
        </p:grpSpPr>
        <p:sp>
          <p:nvSpPr>
            <p:cNvPr id="14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49" name="Imagen 148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50" name="Imagen 149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151" name="4 Grupo"/>
          <p:cNvGrpSpPr/>
          <p:nvPr/>
        </p:nvGrpSpPr>
        <p:grpSpPr>
          <a:xfrm>
            <a:off x="5571794" y="3723872"/>
            <a:ext cx="428628" cy="428628"/>
            <a:chOff x="2071670" y="1714488"/>
            <a:chExt cx="428628" cy="428628"/>
          </a:xfrm>
        </p:grpSpPr>
        <p:sp>
          <p:nvSpPr>
            <p:cNvPr id="15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4" name="74 Grupo"/>
          <p:cNvGrpSpPr/>
          <p:nvPr/>
        </p:nvGrpSpPr>
        <p:grpSpPr>
          <a:xfrm>
            <a:off x="4800382" y="3295244"/>
            <a:ext cx="428628" cy="428628"/>
            <a:chOff x="785786" y="928670"/>
            <a:chExt cx="428628" cy="428628"/>
          </a:xfrm>
        </p:grpSpPr>
        <p:cxnSp>
          <p:nvCxnSpPr>
            <p:cNvPr id="155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7" name="77 Grupo"/>
          <p:cNvGrpSpPr/>
          <p:nvPr/>
        </p:nvGrpSpPr>
        <p:grpSpPr>
          <a:xfrm>
            <a:off x="4800382" y="4152500"/>
            <a:ext cx="428628" cy="428628"/>
            <a:chOff x="785786" y="928670"/>
            <a:chExt cx="428628" cy="428628"/>
          </a:xfrm>
        </p:grpSpPr>
        <p:cxnSp>
          <p:nvCxnSpPr>
            <p:cNvPr id="158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0" name="86 Grupo"/>
          <p:cNvGrpSpPr/>
          <p:nvPr/>
        </p:nvGrpSpPr>
        <p:grpSpPr>
          <a:xfrm>
            <a:off x="4800382" y="3723872"/>
            <a:ext cx="428628" cy="428628"/>
            <a:chOff x="785786" y="928670"/>
            <a:chExt cx="428628" cy="428628"/>
          </a:xfrm>
        </p:grpSpPr>
        <p:cxnSp>
          <p:nvCxnSpPr>
            <p:cNvPr id="161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63" name="91 Conector recto de flecha"/>
          <p:cNvCxnSpPr>
            <a:endCxn id="152" idx="1"/>
          </p:cNvCxnSpPr>
          <p:nvPr/>
        </p:nvCxnSpPr>
        <p:spPr>
          <a:xfrm>
            <a:off x="5157572" y="39381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107 Forma libre"/>
          <p:cNvSpPr/>
          <p:nvPr/>
        </p:nvSpPr>
        <p:spPr>
          <a:xfrm>
            <a:off x="5145909" y="35160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5" name="108 Forma libre"/>
          <p:cNvSpPr/>
          <p:nvPr/>
        </p:nvSpPr>
        <p:spPr>
          <a:xfrm>
            <a:off x="5145909" y="40805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6" name="110 Conector recto"/>
          <p:cNvCxnSpPr>
            <a:endCxn id="156" idx="2"/>
          </p:cNvCxnSpPr>
          <p:nvPr/>
        </p:nvCxnSpPr>
        <p:spPr>
          <a:xfrm>
            <a:off x="4560262" y="35095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12 Conector recto"/>
          <p:cNvCxnSpPr>
            <a:endCxn id="162" idx="2"/>
          </p:cNvCxnSpPr>
          <p:nvPr/>
        </p:nvCxnSpPr>
        <p:spPr>
          <a:xfrm>
            <a:off x="4560262" y="39381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13 Conector recto"/>
          <p:cNvCxnSpPr>
            <a:endCxn id="159" idx="2"/>
          </p:cNvCxnSpPr>
          <p:nvPr/>
        </p:nvCxnSpPr>
        <p:spPr>
          <a:xfrm>
            <a:off x="4560262" y="43668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14 Conector recto de flecha"/>
          <p:cNvCxnSpPr/>
          <p:nvPr/>
        </p:nvCxnSpPr>
        <p:spPr>
          <a:xfrm>
            <a:off x="6000422" y="39381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14 Conector recto de flecha"/>
          <p:cNvCxnSpPr/>
          <p:nvPr/>
        </p:nvCxnSpPr>
        <p:spPr>
          <a:xfrm>
            <a:off x="6635596" y="3923764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Agrupar 170"/>
          <p:cNvGrpSpPr/>
          <p:nvPr/>
        </p:nvGrpSpPr>
        <p:grpSpPr>
          <a:xfrm>
            <a:off x="6199626" y="3729002"/>
            <a:ext cx="428628" cy="428628"/>
            <a:chOff x="285720" y="857232"/>
            <a:chExt cx="428628" cy="428628"/>
          </a:xfrm>
        </p:grpSpPr>
        <p:sp>
          <p:nvSpPr>
            <p:cNvPr id="172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73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76" name="Imagen 175"/>
            <p:cNvPicPr>
              <a:picLocks noChangeAspect="1"/>
            </p:cNvPicPr>
            <p:nvPr/>
          </p:nvPicPr>
          <p:blipFill rotWithShape="1">
            <a:blip r:embed="rId6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77" name="Imagen 176"/>
            <p:cNvPicPr>
              <a:picLocks noChangeAspect="1"/>
            </p:cNvPicPr>
            <p:nvPr/>
          </p:nvPicPr>
          <p:blipFill rotWithShape="1">
            <a:blip r:embed="rId7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78" name="107 Forma libre"/>
          <p:cNvSpPr/>
          <p:nvPr/>
        </p:nvSpPr>
        <p:spPr>
          <a:xfrm>
            <a:off x="3971405" y="3424000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9" name="108 Forma libre"/>
          <p:cNvSpPr/>
          <p:nvPr/>
        </p:nvSpPr>
        <p:spPr>
          <a:xfrm>
            <a:off x="3984198" y="4366814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0" name="89 CuadroTexto"/>
          <p:cNvSpPr txBox="1"/>
          <p:nvPr/>
        </p:nvSpPr>
        <p:spPr>
          <a:xfrm>
            <a:off x="4325831" y="3145968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9" name="Conector recto 188"/>
          <p:cNvCxnSpPr/>
          <p:nvPr/>
        </p:nvCxnSpPr>
        <p:spPr>
          <a:xfrm>
            <a:off x="4800382" y="3709622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7" name="Agrupar 306"/>
          <p:cNvGrpSpPr/>
          <p:nvPr/>
        </p:nvGrpSpPr>
        <p:grpSpPr>
          <a:xfrm>
            <a:off x="6605991" y="2492896"/>
            <a:ext cx="1782433" cy="1089597"/>
            <a:chOff x="5796136" y="2492896"/>
            <a:chExt cx="1782433" cy="1089597"/>
          </a:xfrm>
        </p:grpSpPr>
        <p:cxnSp>
          <p:nvCxnSpPr>
            <p:cNvPr id="209" name="Conector recto 208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6" name="Conector recto 215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3" name="114 Conector recto de flecha"/>
          <p:cNvCxnSpPr/>
          <p:nvPr/>
        </p:nvCxnSpPr>
        <p:spPr>
          <a:xfrm flipV="1">
            <a:off x="7695589" y="3638184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114 Conector recto de flecha"/>
          <p:cNvCxnSpPr/>
          <p:nvPr/>
        </p:nvCxnSpPr>
        <p:spPr>
          <a:xfrm flipV="1">
            <a:off x="8118159" y="3652434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114 Conector recto de flecha"/>
          <p:cNvCxnSpPr>
            <a:endCxn id="38" idx="3"/>
          </p:cNvCxnSpPr>
          <p:nvPr/>
        </p:nvCxnSpPr>
        <p:spPr>
          <a:xfrm flipH="1">
            <a:off x="7077122" y="4939458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angular 317"/>
          <p:cNvCxnSpPr>
            <a:stCxn id="77" idx="0"/>
            <a:endCxn id="210" idx="0"/>
          </p:cNvCxnSpPr>
          <p:nvPr/>
        </p:nvCxnSpPr>
        <p:spPr>
          <a:xfrm rot="5400000" flipH="1" flipV="1">
            <a:off x="3517276" y="175951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angular 319"/>
          <p:cNvCxnSpPr>
            <a:stCxn id="211" idx="0"/>
            <a:endCxn id="78" idx="1"/>
          </p:cNvCxnSpPr>
          <p:nvPr/>
        </p:nvCxnSpPr>
        <p:spPr>
          <a:xfrm rot="16200000" flipH="1" flipV="1">
            <a:off x="3374636" y="145968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89 CuadroTexto"/>
          <p:cNvSpPr txBox="1"/>
          <p:nvPr/>
        </p:nvSpPr>
        <p:spPr>
          <a:xfrm>
            <a:off x="6851520" y="428380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170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54463" y="4293097"/>
            <a:ext cx="1674300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3" name="4 Grupo"/>
          <p:cNvGrpSpPr/>
          <p:nvPr/>
        </p:nvGrpSpPr>
        <p:grpSpPr>
          <a:xfrm>
            <a:off x="5982655" y="3501009"/>
            <a:ext cx="428628" cy="428628"/>
            <a:chOff x="2071670" y="1714488"/>
            <a:chExt cx="428628" cy="428628"/>
          </a:xfrm>
        </p:grpSpPr>
        <p:sp>
          <p:nvSpPr>
            <p:cNvPr id="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" name="114 Conector recto de flecha"/>
          <p:cNvCxnSpPr>
            <a:stCxn id="4" idx="0"/>
          </p:cNvCxnSpPr>
          <p:nvPr/>
        </p:nvCxnSpPr>
        <p:spPr>
          <a:xfrm flipV="1">
            <a:off x="6196969" y="2704574"/>
            <a:ext cx="1710" cy="79643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69" y="3138415"/>
            <a:ext cx="304800" cy="381000"/>
          </a:xfrm>
          <a:prstGeom prst="rect">
            <a:avLst/>
          </a:prstGeom>
        </p:spPr>
      </p:pic>
      <p:sp>
        <p:nvSpPr>
          <p:cNvPr id="8" name="89 CuadroTexto"/>
          <p:cNvSpPr txBox="1"/>
          <p:nvPr/>
        </p:nvSpPr>
        <p:spPr>
          <a:xfrm>
            <a:off x="6480938" y="370774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angular 8"/>
          <p:cNvCxnSpPr>
            <a:endCxn id="2" idx="1"/>
          </p:cNvCxnSpPr>
          <p:nvPr/>
        </p:nvCxnSpPr>
        <p:spPr>
          <a:xfrm>
            <a:off x="1470247" y="1985421"/>
            <a:ext cx="2784216" cy="2538509"/>
          </a:xfrm>
          <a:prstGeom prst="bentConnector3">
            <a:avLst>
              <a:gd name="adj1" fmla="val 298"/>
            </a:avLst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stCxn id="2" idx="3"/>
            <a:endCxn id="4" idx="2"/>
          </p:cNvCxnSpPr>
          <p:nvPr/>
        </p:nvCxnSpPr>
        <p:spPr>
          <a:xfrm flipV="1">
            <a:off x="5928763" y="3929637"/>
            <a:ext cx="268206" cy="59429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40" y="3259153"/>
            <a:ext cx="304800" cy="381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217504" y="43305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grpSp>
        <p:nvGrpSpPr>
          <p:cNvPr id="13" name="4 Grupo"/>
          <p:cNvGrpSpPr/>
          <p:nvPr/>
        </p:nvGrpSpPr>
        <p:grpSpPr>
          <a:xfrm>
            <a:off x="2241659" y="1985421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470247" y="1556793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470247" y="2414049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470247" y="1985421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251520" y="3068961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827437" y="2199735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815774" y="1777565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815774" y="2342108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230127" y="1771107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230127" y="219973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230127" y="2628355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670287" y="2199735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352391" y="227687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361869" y="26369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241659" y="3429572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470247" y="3000944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470247" y="3858200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470247" y="3429572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827437" y="3643886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815774" y="3221716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815774" y="3786259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230127" y="321525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230127" y="3643886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230127" y="4072506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670287" y="3643886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709509" y="1771108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709509" y="2485487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709509" y="2199736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709509" y="2870964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709509" y="3285555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709509" y="2628356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869491" y="1990551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89731" y="3426382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905955" y="2499737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134543" y="2071109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134543" y="2928365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134543" y="2499737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91733" y="2714051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80070" y="2291881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80070" y="2856424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94423" y="228542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94423" y="2714051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94423" y="3142671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334583" y="2714051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4 Conector recto de flecha"/>
          <p:cNvCxnSpPr/>
          <p:nvPr/>
        </p:nvCxnSpPr>
        <p:spPr>
          <a:xfrm>
            <a:off x="5969757" y="2699629"/>
            <a:ext cx="1059993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Agrupar 93"/>
          <p:cNvGrpSpPr/>
          <p:nvPr/>
        </p:nvGrpSpPr>
        <p:grpSpPr>
          <a:xfrm>
            <a:off x="5533787" y="2504867"/>
            <a:ext cx="428628" cy="428628"/>
            <a:chOff x="285720" y="857232"/>
            <a:chExt cx="428628" cy="428628"/>
          </a:xfrm>
        </p:grpSpPr>
        <p:sp>
          <p:nvSpPr>
            <p:cNvPr id="95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96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99" name="Imagen 98"/>
            <p:cNvPicPr>
              <a:picLocks noChangeAspect="1"/>
            </p:cNvPicPr>
            <p:nvPr/>
          </p:nvPicPr>
          <p:blipFill rotWithShape="1">
            <a:blip r:embed="rId5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100" name="Imagen 99"/>
            <p:cNvPicPr>
              <a:picLocks noChangeAspect="1"/>
            </p:cNvPicPr>
            <p:nvPr/>
          </p:nvPicPr>
          <p:blipFill rotWithShape="1">
            <a:blip r:embed="rId6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sp>
        <p:nvSpPr>
          <p:cNvPr id="101" name="107 Forma libre"/>
          <p:cNvSpPr/>
          <p:nvPr/>
        </p:nvSpPr>
        <p:spPr>
          <a:xfrm>
            <a:off x="3305566" y="2199865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318359" y="3142679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659992" y="1921833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Conector recto 103"/>
          <p:cNvCxnSpPr/>
          <p:nvPr/>
        </p:nvCxnSpPr>
        <p:spPr>
          <a:xfrm>
            <a:off x="4134543" y="2485487"/>
            <a:ext cx="7156" cy="203844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5940152" y="1268761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/>
          <p:nvPr/>
        </p:nvCxnSpPr>
        <p:spPr>
          <a:xfrm flipV="1">
            <a:off x="7029750" y="2414049"/>
            <a:ext cx="0" cy="285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14 Conector recto de flecha"/>
          <p:cNvCxnSpPr/>
          <p:nvPr/>
        </p:nvCxnSpPr>
        <p:spPr>
          <a:xfrm flipV="1">
            <a:off x="7452320" y="2428299"/>
            <a:ext cx="0" cy="12870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14 Conector recto de flecha"/>
          <p:cNvCxnSpPr>
            <a:endCxn id="4" idx="3"/>
          </p:cNvCxnSpPr>
          <p:nvPr/>
        </p:nvCxnSpPr>
        <p:spPr>
          <a:xfrm flipH="1">
            <a:off x="6411283" y="3715323"/>
            <a:ext cx="104103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145"/>
          <p:cNvCxnSpPr>
            <a:stCxn id="33" idx="0"/>
            <a:endCxn id="107" idx="0"/>
          </p:cNvCxnSpPr>
          <p:nvPr/>
        </p:nvCxnSpPr>
        <p:spPr>
          <a:xfrm rot="5400000" flipH="1" flipV="1">
            <a:off x="2851437" y="-1048184"/>
            <a:ext cx="1008112" cy="5642002"/>
          </a:xfrm>
          <a:prstGeom prst="bentConnector3">
            <a:avLst>
              <a:gd name="adj1" fmla="val 122676"/>
            </a:avLst>
          </a:prstGeom>
          <a:ln w="12700">
            <a:solidFill>
              <a:schemeClr val="tx1"/>
            </a:solidFill>
            <a:prstDash val="dash"/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108" idx="0"/>
            <a:endCxn id="34" idx="1"/>
          </p:cNvCxnSpPr>
          <p:nvPr/>
        </p:nvCxnSpPr>
        <p:spPr>
          <a:xfrm rot="16200000" flipH="1" flipV="1">
            <a:off x="2708797" y="-1078167"/>
            <a:ext cx="1552818" cy="6246673"/>
          </a:xfrm>
          <a:prstGeom prst="bentConnector4">
            <a:avLst>
              <a:gd name="adj1" fmla="val -23267"/>
              <a:gd name="adj2" fmla="val 10366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89 CuadroTexto"/>
          <p:cNvSpPr txBox="1"/>
          <p:nvPr/>
        </p:nvSpPr>
        <p:spPr>
          <a:xfrm>
            <a:off x="6185681" y="3059669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9" name="Imagen 148"/>
          <p:cNvPicPr>
            <a:picLocks noChangeAspect="1"/>
          </p:cNvPicPr>
          <p:nvPr/>
        </p:nvPicPr>
        <p:blipFill rotWithShape="1">
          <a:blip r:embed="rId7"/>
          <a:srcRect l="24769" r="26242"/>
          <a:stretch/>
        </p:blipFill>
        <p:spPr>
          <a:xfrm>
            <a:off x="4584784" y="5264348"/>
            <a:ext cx="4479565" cy="826851"/>
          </a:xfrm>
          <a:prstGeom prst="rect">
            <a:avLst/>
          </a:prstGeom>
        </p:spPr>
      </p:pic>
      <p:cxnSp>
        <p:nvCxnSpPr>
          <p:cNvPr id="151" name="Conector angular 150"/>
          <p:cNvCxnSpPr>
            <a:stCxn id="149" idx="0"/>
            <a:endCxn id="2" idx="2"/>
          </p:cNvCxnSpPr>
          <p:nvPr/>
        </p:nvCxnSpPr>
        <p:spPr>
          <a:xfrm rot="16200000" flipV="1">
            <a:off x="5703297" y="4143078"/>
            <a:ext cx="509586" cy="1732954"/>
          </a:xfrm>
          <a:prstGeom prst="bentConnector3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0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Agrupar 91"/>
          <p:cNvGrpSpPr/>
          <p:nvPr/>
        </p:nvGrpSpPr>
        <p:grpSpPr>
          <a:xfrm>
            <a:off x="395536" y="332656"/>
            <a:ext cx="3370992" cy="1983706"/>
            <a:chOff x="705069" y="1104999"/>
            <a:chExt cx="3370992" cy="1983706"/>
          </a:xfrm>
        </p:grpSpPr>
        <p:sp>
          <p:nvSpPr>
            <p:cNvPr id="2" name="89 CuadroTexto"/>
            <p:cNvSpPr txBox="1"/>
            <p:nvPr/>
          </p:nvSpPr>
          <p:spPr>
            <a:xfrm>
              <a:off x="705069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238 Forma libre"/>
            <p:cNvSpPr/>
            <p:nvPr/>
          </p:nvSpPr>
          <p:spPr>
            <a:xfrm>
              <a:off x="1671653" y="14628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cxnSp>
          <p:nvCxnSpPr>
            <p:cNvPr id="4" name="110 Conector recto"/>
            <p:cNvCxnSpPr>
              <a:stCxn id="2" idx="3"/>
              <a:endCxn id="25" idx="1"/>
            </p:cNvCxnSpPr>
            <p:nvPr/>
          </p:nvCxnSpPr>
          <p:spPr>
            <a:xfrm>
              <a:off x="1115616" y="1302248"/>
              <a:ext cx="554697" cy="3052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238 Forma libre"/>
            <p:cNvSpPr/>
            <p:nvPr/>
          </p:nvSpPr>
          <p:spPr>
            <a:xfrm>
              <a:off x="1671653" y="18751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6" name="238 Forma libre"/>
            <p:cNvSpPr/>
            <p:nvPr/>
          </p:nvSpPr>
          <p:spPr>
            <a:xfrm>
              <a:off x="1671653" y="2687024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7" name="Agrupar 6"/>
            <p:cNvGrpSpPr/>
            <p:nvPr/>
          </p:nvGrpSpPr>
          <p:grpSpPr>
            <a:xfrm>
              <a:off x="1763688" y="2254976"/>
              <a:ext cx="72008" cy="368424"/>
              <a:chOff x="2915816" y="3284984"/>
              <a:chExt cx="72008" cy="368424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11" name="116 CuadroTexto"/>
            <p:cNvSpPr txBox="1"/>
            <p:nvPr/>
          </p:nvSpPr>
          <p:spPr>
            <a:xfrm>
              <a:off x="770846" y="1844823"/>
              <a:ext cx="3447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117 CuadroTexto"/>
            <p:cNvSpPr txBox="1"/>
            <p:nvPr/>
          </p:nvSpPr>
          <p:spPr>
            <a:xfrm>
              <a:off x="760911" y="2564904"/>
              <a:ext cx="354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400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s-E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110 Conector recto"/>
            <p:cNvCxnSpPr>
              <a:stCxn id="2" idx="3"/>
              <a:endCxn id="26" idx="1"/>
            </p:cNvCxnSpPr>
            <p:nvPr/>
          </p:nvCxnSpPr>
          <p:spPr>
            <a:xfrm>
              <a:off x="1115616" y="1302248"/>
              <a:ext cx="556267" cy="7178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10 Conector recto"/>
            <p:cNvCxnSpPr>
              <a:stCxn id="12" idx="3"/>
              <a:endCxn id="25" idx="1"/>
            </p:cNvCxnSpPr>
            <p:nvPr/>
          </p:nvCxnSpPr>
          <p:spPr>
            <a:xfrm flipV="1">
              <a:off x="1115616" y="1607538"/>
              <a:ext cx="554697" cy="1111255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10 Conector recto"/>
            <p:cNvCxnSpPr>
              <a:stCxn id="11" idx="3"/>
              <a:endCxn id="25" idx="1"/>
            </p:cNvCxnSpPr>
            <p:nvPr/>
          </p:nvCxnSpPr>
          <p:spPr>
            <a:xfrm flipV="1">
              <a:off x="1115616" y="1607538"/>
              <a:ext cx="554697" cy="39117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10 Conector recto"/>
            <p:cNvCxnSpPr>
              <a:stCxn id="12" idx="3"/>
            </p:cNvCxnSpPr>
            <p:nvPr/>
          </p:nvCxnSpPr>
          <p:spPr>
            <a:xfrm>
              <a:off x="1115616" y="2718793"/>
              <a:ext cx="556267" cy="112691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90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0 Conector recto"/>
            <p:cNvCxnSpPr>
              <a:stCxn id="12" idx="3"/>
              <a:endCxn id="26" idx="1"/>
            </p:cNvCxnSpPr>
            <p:nvPr/>
          </p:nvCxnSpPr>
          <p:spPr>
            <a:xfrm flipV="1">
              <a:off x="1115616" y="2020096"/>
              <a:ext cx="556267" cy="69869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10 Conector recto"/>
            <p:cNvCxnSpPr>
              <a:stCxn id="11" idx="3"/>
            </p:cNvCxnSpPr>
            <p:nvPr/>
          </p:nvCxnSpPr>
          <p:spPr>
            <a:xfrm>
              <a:off x="1115616" y="1998712"/>
              <a:ext cx="554697" cy="832772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10 Conector recto"/>
            <p:cNvCxnSpPr>
              <a:stCxn id="2" idx="3"/>
            </p:cNvCxnSpPr>
            <p:nvPr/>
          </p:nvCxnSpPr>
          <p:spPr>
            <a:xfrm>
              <a:off x="1115616" y="1302248"/>
              <a:ext cx="554697" cy="152923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38 Forma libre"/>
            <p:cNvSpPr/>
            <p:nvPr/>
          </p:nvSpPr>
          <p:spPr>
            <a:xfrm>
              <a:off x="2699792" y="1628800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cxnSp>
          <p:nvCxnSpPr>
            <p:cNvPr id="22" name="110 Conector recto"/>
            <p:cNvCxnSpPr>
              <a:stCxn id="3" idx="2"/>
            </p:cNvCxnSpPr>
            <p:nvPr/>
          </p:nvCxnSpPr>
          <p:spPr>
            <a:xfrm>
              <a:off x="2086611" y="1607348"/>
              <a:ext cx="613181" cy="17476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10 Conector recto"/>
            <p:cNvCxnSpPr>
              <a:stCxn id="5" idx="2"/>
            </p:cNvCxnSpPr>
            <p:nvPr/>
          </p:nvCxnSpPr>
          <p:spPr>
            <a:xfrm flipV="1">
              <a:off x="2086611" y="1782108"/>
              <a:ext cx="613181" cy="23748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110 Conector recto"/>
            <p:cNvCxnSpPr>
              <a:stCxn id="6" idx="2"/>
            </p:cNvCxnSpPr>
            <p:nvPr/>
          </p:nvCxnSpPr>
          <p:spPr>
            <a:xfrm flipV="1">
              <a:off x="2086611" y="1782108"/>
              <a:ext cx="613181" cy="104937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1670313" y="1453649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671883" y="1866207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2</a:t>
              </a:r>
            </a:p>
          </p:txBody>
        </p:sp>
        <p:grpSp>
          <p:nvGrpSpPr>
            <p:cNvPr id="28" name="Agrupar 27"/>
            <p:cNvGrpSpPr/>
            <p:nvPr/>
          </p:nvGrpSpPr>
          <p:grpSpPr>
            <a:xfrm>
              <a:off x="2843808" y="2018980"/>
              <a:ext cx="72008" cy="368424"/>
              <a:chOff x="2915816" y="3284984"/>
              <a:chExt cx="72008" cy="368424"/>
            </a:xfrm>
          </p:grpSpPr>
          <p:sp>
            <p:nvSpPr>
              <p:cNvPr id="29" name="Elipse 2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31" name="Elipse 3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sp>
          <p:nvSpPr>
            <p:cNvPr id="32" name="89 CuadroTexto"/>
            <p:cNvSpPr txBox="1"/>
            <p:nvPr/>
          </p:nvSpPr>
          <p:spPr>
            <a:xfrm>
              <a:off x="1963071" y="1148359"/>
              <a:ext cx="410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Conector recto de flecha 33"/>
            <p:cNvCxnSpPr/>
            <p:nvPr/>
          </p:nvCxnSpPr>
          <p:spPr>
            <a:xfrm>
              <a:off x="3112372" y="1773256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>
              <a:off x="3112372" y="2642948"/>
              <a:ext cx="4286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116 CuadroTexto"/>
            <p:cNvSpPr txBox="1"/>
            <p:nvPr/>
          </p:nvSpPr>
          <p:spPr>
            <a:xfrm>
              <a:off x="3491880" y="1575975"/>
              <a:ext cx="5442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[1]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116 CuadroTexto"/>
            <p:cNvSpPr txBox="1"/>
            <p:nvPr/>
          </p:nvSpPr>
          <p:spPr>
            <a:xfrm>
              <a:off x="971600" y="2780928"/>
              <a:ext cx="688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238 Forma libre"/>
            <p:cNvSpPr/>
            <p:nvPr/>
          </p:nvSpPr>
          <p:spPr>
            <a:xfrm>
              <a:off x="2699792" y="2492896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 dirty="0"/>
            </a:p>
          </p:txBody>
        </p:sp>
        <p:grpSp>
          <p:nvGrpSpPr>
            <p:cNvPr id="41" name="Agrupar 40"/>
            <p:cNvGrpSpPr/>
            <p:nvPr/>
          </p:nvGrpSpPr>
          <p:grpSpPr>
            <a:xfrm>
              <a:off x="899592" y="2268488"/>
              <a:ext cx="72008" cy="368424"/>
              <a:chOff x="2915816" y="3284984"/>
              <a:chExt cx="72008" cy="368424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/>
              </a:p>
            </p:txBody>
          </p:sp>
        </p:grpSp>
        <p:cxnSp>
          <p:nvCxnSpPr>
            <p:cNvPr id="6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6174" cy="4798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>
              <a:off x="2697816" y="1616951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1</a:t>
              </a:r>
            </a:p>
          </p:txBody>
        </p:sp>
        <p:sp>
          <p:nvSpPr>
            <p:cNvPr id="64" name="CuadroTexto 63"/>
            <p:cNvSpPr txBox="1"/>
            <p:nvPr/>
          </p:nvSpPr>
          <p:spPr>
            <a:xfrm>
              <a:off x="1674202" y="2673440"/>
              <a:ext cx="2965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H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2699792" y="2489878"/>
              <a:ext cx="303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/>
                <a:t>O</a:t>
              </a:r>
            </a:p>
          </p:txBody>
        </p:sp>
        <p:cxnSp>
          <p:nvCxnSpPr>
            <p:cNvPr id="71" name="110 Conector recto"/>
            <p:cNvCxnSpPr>
              <a:stCxn id="32" idx="3"/>
            </p:cNvCxnSpPr>
            <p:nvPr/>
          </p:nvCxnSpPr>
          <p:spPr>
            <a:xfrm>
              <a:off x="2373618" y="1302248"/>
              <a:ext cx="324198" cy="133702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10 Conector recto"/>
            <p:cNvCxnSpPr>
              <a:stCxn id="5" idx="2"/>
            </p:cNvCxnSpPr>
            <p:nvPr/>
          </p:nvCxnSpPr>
          <p:spPr>
            <a:xfrm>
              <a:off x="2086611" y="2019588"/>
              <a:ext cx="611205" cy="6196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110 Conector recto"/>
            <p:cNvCxnSpPr>
              <a:stCxn id="6" idx="2"/>
              <a:endCxn id="65" idx="1"/>
            </p:cNvCxnSpPr>
            <p:nvPr/>
          </p:nvCxnSpPr>
          <p:spPr>
            <a:xfrm flipV="1">
              <a:off x="2086611" y="2643767"/>
              <a:ext cx="613181" cy="18771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116 CuadroTexto"/>
            <p:cNvSpPr txBox="1"/>
            <p:nvPr/>
          </p:nvSpPr>
          <p:spPr>
            <a:xfrm>
              <a:off x="3491880" y="2411596"/>
              <a:ext cx="5841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[O]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116 CuadroTexto"/>
            <p:cNvSpPr txBox="1"/>
            <p:nvPr/>
          </p:nvSpPr>
          <p:spPr>
            <a:xfrm>
              <a:off x="2051720" y="2761183"/>
              <a:ext cx="728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 err="1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1400" i="1" dirty="0" err="1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116 CuadroTexto"/>
            <p:cNvSpPr txBox="1"/>
            <p:nvPr/>
          </p:nvSpPr>
          <p:spPr>
            <a:xfrm>
              <a:off x="2385923" y="1143958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116 CuadroTexto"/>
            <p:cNvSpPr txBox="1"/>
            <p:nvPr/>
          </p:nvSpPr>
          <p:spPr>
            <a:xfrm>
              <a:off x="1251603" y="1104999"/>
              <a:ext cx="584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]</a:t>
              </a:r>
              <a:endParaRPr lang="es-E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93" name="Imagen 92"/>
          <p:cNvPicPr>
            <a:picLocks noChangeAspect="1"/>
          </p:cNvPicPr>
          <p:nvPr/>
        </p:nvPicPr>
        <p:blipFill rotWithShape="1">
          <a:blip r:embed="rId2"/>
          <a:srcRect l="18687" r="19385"/>
          <a:stretch/>
        </p:blipFill>
        <p:spPr>
          <a:xfrm>
            <a:off x="3995936" y="703897"/>
            <a:ext cx="4434300" cy="542740"/>
          </a:xfrm>
          <a:prstGeom prst="rect">
            <a:avLst/>
          </a:prstGeom>
        </p:spPr>
      </p:pic>
      <p:sp>
        <p:nvSpPr>
          <p:cNvPr id="94" name="CuadroTexto 93"/>
          <p:cNvSpPr txBox="1"/>
          <p:nvPr/>
        </p:nvSpPr>
        <p:spPr>
          <a:xfrm>
            <a:off x="3851920" y="282134"/>
            <a:ext cx="21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delante:</a:t>
            </a:r>
          </a:p>
        </p:txBody>
      </p:sp>
      <p:pic>
        <p:nvPicPr>
          <p:cNvPr id="95" name="Imagen 94"/>
          <p:cNvPicPr>
            <a:picLocks noChangeAspect="1"/>
          </p:cNvPicPr>
          <p:nvPr/>
        </p:nvPicPr>
        <p:blipFill rotWithShape="1">
          <a:blip r:embed="rId3"/>
          <a:srcRect l="17897" r="18668"/>
          <a:stretch/>
        </p:blipFill>
        <p:spPr>
          <a:xfrm>
            <a:off x="3995936" y="1227276"/>
            <a:ext cx="4836379" cy="577891"/>
          </a:xfrm>
          <a:prstGeom prst="rect">
            <a:avLst/>
          </a:prstGeom>
        </p:spPr>
      </p:pic>
      <p:sp>
        <p:nvSpPr>
          <p:cNvPr id="96" name="CuadroTexto 95"/>
          <p:cNvSpPr txBox="1"/>
          <p:nvPr/>
        </p:nvSpPr>
        <p:spPr>
          <a:xfrm>
            <a:off x="4004320" y="1969095"/>
            <a:ext cx="1969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Propagación hacia atrás:</a:t>
            </a:r>
          </a:p>
        </p:txBody>
      </p:sp>
      <p:pic>
        <p:nvPicPr>
          <p:cNvPr id="97" name="Imagen 96"/>
          <p:cNvPicPr>
            <a:picLocks noChangeAspect="1"/>
          </p:cNvPicPr>
          <p:nvPr/>
        </p:nvPicPr>
        <p:blipFill rotWithShape="1">
          <a:blip r:embed="rId4"/>
          <a:srcRect l="8816" r="7805"/>
          <a:stretch/>
        </p:blipFill>
        <p:spPr>
          <a:xfrm>
            <a:off x="1853015" y="2316362"/>
            <a:ext cx="7294309" cy="3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1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89 CuadroTexto"/>
          <p:cNvSpPr txBox="1"/>
          <p:nvPr/>
        </p:nvSpPr>
        <p:spPr>
          <a:xfrm>
            <a:off x="611560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238 Forma libre"/>
          <p:cNvSpPr/>
          <p:nvPr/>
        </p:nvSpPr>
        <p:spPr>
          <a:xfrm>
            <a:off x="1671653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" name="110 Conector recto"/>
          <p:cNvCxnSpPr>
            <a:stCxn id="19" idx="3"/>
          </p:cNvCxnSpPr>
          <p:nvPr/>
        </p:nvCxnSpPr>
        <p:spPr>
          <a:xfrm flipV="1">
            <a:off x="1086111" y="526784"/>
            <a:ext cx="585542" cy="10336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238 Forma libre"/>
          <p:cNvSpPr/>
          <p:nvPr/>
        </p:nvSpPr>
        <p:spPr>
          <a:xfrm>
            <a:off x="1671653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0" name="238 Forma libre"/>
          <p:cNvSpPr/>
          <p:nvPr/>
        </p:nvSpPr>
        <p:spPr>
          <a:xfrm>
            <a:off x="1671653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61" name="Agrupar 60"/>
          <p:cNvGrpSpPr/>
          <p:nvPr/>
        </p:nvGrpSpPr>
        <p:grpSpPr>
          <a:xfrm>
            <a:off x="1815669" y="1174856"/>
            <a:ext cx="72008" cy="368424"/>
            <a:chOff x="2915816" y="3284984"/>
            <a:chExt cx="72008" cy="368424"/>
          </a:xfrm>
        </p:grpSpPr>
        <p:sp>
          <p:nvSpPr>
            <p:cNvPr id="12" name="Elipse 11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Elipse 12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116 CuadroTexto"/>
          <p:cNvSpPr txBox="1"/>
          <p:nvPr/>
        </p:nvSpPr>
        <p:spPr>
          <a:xfrm>
            <a:off x="693994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117 CuadroTexto"/>
          <p:cNvSpPr txBox="1"/>
          <p:nvPr/>
        </p:nvSpPr>
        <p:spPr>
          <a:xfrm>
            <a:off x="703472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110 Conector recto"/>
          <p:cNvCxnSpPr>
            <a:stCxn id="19" idx="3"/>
          </p:cNvCxnSpPr>
          <p:nvPr/>
        </p:nvCxnSpPr>
        <p:spPr>
          <a:xfrm>
            <a:off x="1086111" y="630151"/>
            <a:ext cx="585542" cy="31441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0 Conector recto"/>
          <p:cNvCxnSpPr>
            <a:stCxn id="21" idx="3"/>
          </p:cNvCxnSpPr>
          <p:nvPr/>
        </p:nvCxnSpPr>
        <p:spPr>
          <a:xfrm>
            <a:off x="1095589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0 Conector recto"/>
          <p:cNvCxnSpPr>
            <a:stCxn id="20" idx="3"/>
          </p:cNvCxnSpPr>
          <p:nvPr/>
        </p:nvCxnSpPr>
        <p:spPr>
          <a:xfrm flipV="1">
            <a:off x="1086111" y="526784"/>
            <a:ext cx="585542" cy="46340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10 Conector recto"/>
          <p:cNvCxnSpPr/>
          <p:nvPr/>
        </p:nvCxnSpPr>
        <p:spPr>
          <a:xfrm flipV="1">
            <a:off x="1095589" y="944564"/>
            <a:ext cx="576064" cy="40566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10 Conector recto"/>
          <p:cNvCxnSpPr>
            <a:stCxn id="20" idx="3"/>
          </p:cNvCxnSpPr>
          <p:nvPr/>
        </p:nvCxnSpPr>
        <p:spPr>
          <a:xfrm flipV="1">
            <a:off x="1086111" y="944564"/>
            <a:ext cx="585542" cy="4562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0 Conector recto"/>
          <p:cNvCxnSpPr>
            <a:stCxn id="21" idx="3"/>
          </p:cNvCxnSpPr>
          <p:nvPr/>
        </p:nvCxnSpPr>
        <p:spPr>
          <a:xfrm flipV="1">
            <a:off x="1095589" y="526784"/>
            <a:ext cx="576064" cy="82344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>
            <a:stCxn id="20" idx="3"/>
          </p:cNvCxnSpPr>
          <p:nvPr/>
        </p:nvCxnSpPr>
        <p:spPr>
          <a:xfrm>
            <a:off x="1086111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>
            <a:stCxn id="19" idx="3"/>
          </p:cNvCxnSpPr>
          <p:nvPr/>
        </p:nvCxnSpPr>
        <p:spPr>
          <a:xfrm>
            <a:off x="1086111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238 Forma libre"/>
          <p:cNvSpPr/>
          <p:nvPr/>
        </p:nvSpPr>
        <p:spPr>
          <a:xfrm>
            <a:off x="2607757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69" name="110 Conector recto"/>
          <p:cNvCxnSpPr>
            <a:stCxn id="2" idx="2"/>
          </p:cNvCxnSpPr>
          <p:nvPr/>
        </p:nvCxnSpPr>
        <p:spPr>
          <a:xfrm>
            <a:off x="2086611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110 Conector recto"/>
          <p:cNvCxnSpPr>
            <a:stCxn id="9" idx="2"/>
          </p:cNvCxnSpPr>
          <p:nvPr/>
        </p:nvCxnSpPr>
        <p:spPr>
          <a:xfrm>
            <a:off x="2086611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110 Conector recto"/>
          <p:cNvCxnSpPr>
            <a:stCxn id="10" idx="2"/>
          </p:cNvCxnSpPr>
          <p:nvPr/>
        </p:nvCxnSpPr>
        <p:spPr>
          <a:xfrm flipV="1">
            <a:off x="2086611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/>
          <p:cNvSpPr txBox="1"/>
          <p:nvPr/>
        </p:nvSpPr>
        <p:spPr>
          <a:xfrm>
            <a:off x="1670313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1671883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1683036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81" name="238 Forma libre"/>
          <p:cNvSpPr/>
          <p:nvPr/>
        </p:nvSpPr>
        <p:spPr>
          <a:xfrm>
            <a:off x="4353039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82" name="110 Conector recto"/>
          <p:cNvCxnSpPr>
            <a:stCxn id="89" idx="3"/>
          </p:cNvCxnSpPr>
          <p:nvPr/>
        </p:nvCxnSpPr>
        <p:spPr>
          <a:xfrm>
            <a:off x="3767497" y="630151"/>
            <a:ext cx="584202" cy="309317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238 Forma libre"/>
          <p:cNvSpPr/>
          <p:nvPr/>
        </p:nvSpPr>
        <p:spPr>
          <a:xfrm>
            <a:off x="4353039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84" name="238 Forma libre"/>
          <p:cNvSpPr/>
          <p:nvPr/>
        </p:nvSpPr>
        <p:spPr>
          <a:xfrm>
            <a:off x="4353039" y="16069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85" name="Agrupar 84"/>
          <p:cNvGrpSpPr/>
          <p:nvPr/>
        </p:nvGrpSpPr>
        <p:grpSpPr>
          <a:xfrm>
            <a:off x="4497055" y="1174856"/>
            <a:ext cx="72008" cy="368424"/>
            <a:chOff x="2915816" y="3284984"/>
            <a:chExt cx="72008" cy="368424"/>
          </a:xfrm>
        </p:grpSpPr>
        <p:sp>
          <p:nvSpPr>
            <p:cNvPr id="86" name="Elipse 85"/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Elipse 86"/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Elipse 87"/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9" name="89 CuadroTexto"/>
          <p:cNvSpPr txBox="1"/>
          <p:nvPr/>
        </p:nvSpPr>
        <p:spPr>
          <a:xfrm>
            <a:off x="3292946" y="445485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116 CuadroTexto"/>
          <p:cNvSpPr txBox="1"/>
          <p:nvPr/>
        </p:nvSpPr>
        <p:spPr>
          <a:xfrm>
            <a:off x="3375380" y="80552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117 CuadroTexto"/>
          <p:cNvSpPr txBox="1"/>
          <p:nvPr/>
        </p:nvSpPr>
        <p:spPr>
          <a:xfrm>
            <a:off x="3384858" y="1165564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110 Conector recto"/>
          <p:cNvCxnSpPr>
            <a:stCxn id="89" idx="3"/>
          </p:cNvCxnSpPr>
          <p:nvPr/>
        </p:nvCxnSpPr>
        <p:spPr>
          <a:xfrm flipV="1">
            <a:off x="3767497" y="527228"/>
            <a:ext cx="584202" cy="102923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110 Conector recto"/>
          <p:cNvCxnSpPr>
            <a:stCxn id="91" idx="3"/>
          </p:cNvCxnSpPr>
          <p:nvPr/>
        </p:nvCxnSpPr>
        <p:spPr>
          <a:xfrm>
            <a:off x="3776975" y="1350230"/>
            <a:ext cx="576064" cy="40069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110 Conector recto"/>
          <p:cNvCxnSpPr>
            <a:stCxn id="90" idx="3"/>
          </p:cNvCxnSpPr>
          <p:nvPr/>
        </p:nvCxnSpPr>
        <p:spPr>
          <a:xfrm flipV="1">
            <a:off x="3767497" y="939468"/>
            <a:ext cx="584202" cy="5072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110 Conector recto"/>
          <p:cNvCxnSpPr/>
          <p:nvPr/>
        </p:nvCxnSpPr>
        <p:spPr>
          <a:xfrm flipV="1">
            <a:off x="3776975" y="527228"/>
            <a:ext cx="574724" cy="82300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110 Conector recto"/>
          <p:cNvCxnSpPr>
            <a:stCxn id="90" idx="3"/>
          </p:cNvCxnSpPr>
          <p:nvPr/>
        </p:nvCxnSpPr>
        <p:spPr>
          <a:xfrm flipV="1">
            <a:off x="3767497" y="527228"/>
            <a:ext cx="584202" cy="46296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110 Conector recto"/>
          <p:cNvCxnSpPr>
            <a:stCxn id="91" idx="3"/>
          </p:cNvCxnSpPr>
          <p:nvPr/>
        </p:nvCxnSpPr>
        <p:spPr>
          <a:xfrm flipV="1">
            <a:off x="3776975" y="944564"/>
            <a:ext cx="574724" cy="40566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110 Conector recto"/>
          <p:cNvCxnSpPr>
            <a:stCxn id="90" idx="3"/>
          </p:cNvCxnSpPr>
          <p:nvPr/>
        </p:nvCxnSpPr>
        <p:spPr>
          <a:xfrm>
            <a:off x="3767497" y="990190"/>
            <a:ext cx="585542" cy="76073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10 Conector recto"/>
          <p:cNvCxnSpPr>
            <a:stCxn id="89" idx="3"/>
          </p:cNvCxnSpPr>
          <p:nvPr/>
        </p:nvCxnSpPr>
        <p:spPr>
          <a:xfrm>
            <a:off x="3767497" y="630151"/>
            <a:ext cx="585542" cy="112076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238 Forma libre"/>
          <p:cNvSpPr/>
          <p:nvPr/>
        </p:nvSpPr>
        <p:spPr>
          <a:xfrm>
            <a:off x="5289143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101" name="110 Conector recto"/>
          <p:cNvCxnSpPr>
            <a:stCxn id="83" idx="2"/>
          </p:cNvCxnSpPr>
          <p:nvPr/>
        </p:nvCxnSpPr>
        <p:spPr>
          <a:xfrm>
            <a:off x="4767997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10 Conector recto"/>
          <p:cNvCxnSpPr>
            <a:stCxn id="81" idx="2"/>
          </p:cNvCxnSpPr>
          <p:nvPr/>
        </p:nvCxnSpPr>
        <p:spPr>
          <a:xfrm>
            <a:off x="4767997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10 Conector recto"/>
          <p:cNvCxnSpPr>
            <a:stCxn id="84" idx="2"/>
          </p:cNvCxnSpPr>
          <p:nvPr/>
        </p:nvCxnSpPr>
        <p:spPr>
          <a:xfrm flipV="1">
            <a:off x="4767997" y="1080760"/>
            <a:ext cx="521146" cy="67060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4351699" y="3326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4353269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4364422" y="1549832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grpSp>
        <p:nvGrpSpPr>
          <p:cNvPr id="124" name="4 Grupo"/>
          <p:cNvGrpSpPr/>
          <p:nvPr/>
        </p:nvGrpSpPr>
        <p:grpSpPr>
          <a:xfrm>
            <a:off x="2375496" y="3579856"/>
            <a:ext cx="428628" cy="428628"/>
            <a:chOff x="2071670" y="1714488"/>
            <a:chExt cx="428628" cy="428628"/>
          </a:xfrm>
        </p:grpSpPr>
        <p:sp>
          <p:nvSpPr>
            <p:cNvPr id="12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7" name="74 Grupo"/>
          <p:cNvGrpSpPr/>
          <p:nvPr/>
        </p:nvGrpSpPr>
        <p:grpSpPr>
          <a:xfrm>
            <a:off x="1312798" y="3151228"/>
            <a:ext cx="428628" cy="428628"/>
            <a:chOff x="785786" y="928670"/>
            <a:chExt cx="428628" cy="428628"/>
          </a:xfrm>
        </p:grpSpPr>
        <p:cxnSp>
          <p:nvCxnSpPr>
            <p:cNvPr id="12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0" name="77 Grupo"/>
          <p:cNvGrpSpPr/>
          <p:nvPr/>
        </p:nvGrpSpPr>
        <p:grpSpPr>
          <a:xfrm>
            <a:off x="1312798" y="4008484"/>
            <a:ext cx="428628" cy="428628"/>
            <a:chOff x="785786" y="928670"/>
            <a:chExt cx="428628" cy="428628"/>
          </a:xfrm>
        </p:grpSpPr>
        <p:cxnSp>
          <p:nvCxnSpPr>
            <p:cNvPr id="13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3" name="86 Grupo"/>
          <p:cNvGrpSpPr/>
          <p:nvPr/>
        </p:nvGrpSpPr>
        <p:grpSpPr>
          <a:xfrm>
            <a:off x="1312798" y="3579856"/>
            <a:ext cx="428628" cy="428628"/>
            <a:chOff x="785786" y="928670"/>
            <a:chExt cx="428628" cy="428628"/>
          </a:xfrm>
        </p:grpSpPr>
        <p:cxnSp>
          <p:nvCxnSpPr>
            <p:cNvPr id="13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6" name="89 CuadroTexto"/>
          <p:cNvSpPr txBox="1"/>
          <p:nvPr/>
        </p:nvSpPr>
        <p:spPr>
          <a:xfrm>
            <a:off x="500034" y="321052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7" name="91 Conector recto de flecha"/>
          <p:cNvCxnSpPr/>
          <p:nvPr/>
        </p:nvCxnSpPr>
        <p:spPr>
          <a:xfrm>
            <a:off x="1669988" y="3794170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107 Forma libre"/>
          <p:cNvSpPr/>
          <p:nvPr/>
        </p:nvSpPr>
        <p:spPr>
          <a:xfrm>
            <a:off x="1658325" y="3372000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9" name="108 Forma libre"/>
          <p:cNvSpPr/>
          <p:nvPr/>
        </p:nvSpPr>
        <p:spPr>
          <a:xfrm>
            <a:off x="1658325" y="3936543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0" name="110 Conector recto"/>
          <p:cNvCxnSpPr/>
          <p:nvPr/>
        </p:nvCxnSpPr>
        <p:spPr>
          <a:xfrm>
            <a:off x="1027046" y="336554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12 Conector recto"/>
          <p:cNvCxnSpPr/>
          <p:nvPr/>
        </p:nvCxnSpPr>
        <p:spPr>
          <a:xfrm>
            <a:off x="1027046" y="379417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13 Conector recto"/>
          <p:cNvCxnSpPr/>
          <p:nvPr/>
        </p:nvCxnSpPr>
        <p:spPr>
          <a:xfrm>
            <a:off x="1027046" y="422279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14 Conector recto de flecha"/>
          <p:cNvCxnSpPr/>
          <p:nvPr/>
        </p:nvCxnSpPr>
        <p:spPr>
          <a:xfrm>
            <a:off x="2812996" y="3794170"/>
            <a:ext cx="246836" cy="5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16 CuadroTexto"/>
          <p:cNvSpPr txBox="1"/>
          <p:nvPr/>
        </p:nvSpPr>
        <p:spPr>
          <a:xfrm>
            <a:off x="591406" y="36391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117 CuadroTexto"/>
          <p:cNvSpPr txBox="1"/>
          <p:nvPr/>
        </p:nvSpPr>
        <p:spPr>
          <a:xfrm>
            <a:off x="598418" y="40084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4" name="114 Conector recto de flecha"/>
          <p:cNvCxnSpPr/>
          <p:nvPr/>
        </p:nvCxnSpPr>
        <p:spPr>
          <a:xfrm flipV="1">
            <a:off x="4072931" y="3782299"/>
            <a:ext cx="462032" cy="5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89 CuadroTexto"/>
          <p:cNvSpPr txBox="1"/>
          <p:nvPr/>
        </p:nvSpPr>
        <p:spPr>
          <a:xfrm>
            <a:off x="4499992" y="3573016"/>
            <a:ext cx="31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89 CuadroTexto"/>
          <p:cNvSpPr txBox="1"/>
          <p:nvPr/>
        </p:nvSpPr>
        <p:spPr>
          <a:xfrm>
            <a:off x="1670690" y="28825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" name="89 CuadroTexto"/>
          <p:cNvSpPr txBox="1"/>
          <p:nvPr/>
        </p:nvSpPr>
        <p:spPr>
          <a:xfrm>
            <a:off x="1691680" y="329524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89 CuadroTexto"/>
          <p:cNvSpPr txBox="1"/>
          <p:nvPr/>
        </p:nvSpPr>
        <p:spPr>
          <a:xfrm>
            <a:off x="1691680" y="374802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9" name="Agrupar 158"/>
          <p:cNvGrpSpPr/>
          <p:nvPr/>
        </p:nvGrpSpPr>
        <p:grpSpPr>
          <a:xfrm>
            <a:off x="3059832" y="3576436"/>
            <a:ext cx="428628" cy="428628"/>
            <a:chOff x="3857620" y="142852"/>
            <a:chExt cx="428628" cy="428628"/>
          </a:xfrm>
        </p:grpSpPr>
        <p:grpSp>
          <p:nvGrpSpPr>
            <p:cNvPr id="160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163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164" name="183 Conector recto"/>
              <p:cNvCxnSpPr>
                <a:stCxn id="163" idx="1"/>
                <a:endCxn id="163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184 Conector recto"/>
              <p:cNvCxnSpPr>
                <a:stCxn id="163" idx="0"/>
                <a:endCxn id="163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61" name="Imagen 160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162" name="Imagen 161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171" name="74 Grupo"/>
          <p:cNvGrpSpPr/>
          <p:nvPr/>
        </p:nvGrpSpPr>
        <p:grpSpPr>
          <a:xfrm>
            <a:off x="3711324" y="3585654"/>
            <a:ext cx="428628" cy="428628"/>
            <a:chOff x="785786" y="928670"/>
            <a:chExt cx="428628" cy="428628"/>
          </a:xfrm>
        </p:grpSpPr>
        <p:cxnSp>
          <p:nvCxnSpPr>
            <p:cNvPr id="17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6" name="89 CuadroTexto"/>
          <p:cNvSpPr txBox="1"/>
          <p:nvPr/>
        </p:nvSpPr>
        <p:spPr>
          <a:xfrm>
            <a:off x="3964672" y="326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7" name="114 Conector recto de flecha"/>
          <p:cNvCxnSpPr/>
          <p:nvPr/>
        </p:nvCxnSpPr>
        <p:spPr>
          <a:xfrm flipV="1">
            <a:off x="3493040" y="3787552"/>
            <a:ext cx="293029" cy="525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87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135854" y="1317950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064284" y="889322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064284" y="174657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064284" y="1317950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51520" y="94861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421474" y="1532264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409811" y="1110094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409811" y="1674637"/>
            <a:ext cx="723568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778532" y="110363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778532" y="153226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778532" y="196089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stCxn id="3" idx="3"/>
            <a:endCxn id="41" idx="1"/>
          </p:cNvCxnSpPr>
          <p:nvPr/>
        </p:nvCxnSpPr>
        <p:spPr>
          <a:xfrm>
            <a:off x="2564482" y="1532264"/>
            <a:ext cx="2295230" cy="23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42892" y="137724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49904" y="17465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7310868" y="1322291"/>
            <a:ext cx="428628" cy="428628"/>
            <a:chOff x="3214678" y="142852"/>
            <a:chExt cx="428628" cy="428628"/>
          </a:xfrm>
        </p:grpSpPr>
        <p:grpSp>
          <p:nvGrpSpPr>
            <p:cNvPr id="25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28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29" name="168 Conector recto"/>
              <p:cNvCxnSpPr>
                <a:stCxn id="28" idx="1"/>
                <a:endCxn id="28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69 Conector recto"/>
              <p:cNvCxnSpPr>
                <a:stCxn id="28" idx="0"/>
                <a:endCxn id="28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cxnSp>
        <p:nvCxnSpPr>
          <p:cNvPr id="32" name="114 Conector recto de flecha"/>
          <p:cNvCxnSpPr/>
          <p:nvPr/>
        </p:nvCxnSpPr>
        <p:spPr>
          <a:xfrm>
            <a:off x="7746957" y="1535019"/>
            <a:ext cx="501147" cy="2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89 CuadroTexto"/>
          <p:cNvSpPr txBox="1"/>
          <p:nvPr/>
        </p:nvSpPr>
        <p:spPr>
          <a:xfrm>
            <a:off x="8176096" y="131887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89 CuadroTexto"/>
          <p:cNvSpPr txBox="1"/>
          <p:nvPr/>
        </p:nvSpPr>
        <p:spPr>
          <a:xfrm>
            <a:off x="1422176" y="62068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1443166" y="103333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1443166" y="148611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4859712" y="1320305"/>
            <a:ext cx="428628" cy="428628"/>
            <a:chOff x="3857620" y="142852"/>
            <a:chExt cx="428628" cy="428628"/>
          </a:xfrm>
        </p:grpSpPr>
        <p:grpSp>
          <p:nvGrpSpPr>
            <p:cNvPr id="38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1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83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84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cxnSp>
        <p:nvCxnSpPr>
          <p:cNvPr id="46" name="114 Conector recto de flecha"/>
          <p:cNvCxnSpPr>
            <a:endCxn id="28" idx="1"/>
          </p:cNvCxnSpPr>
          <p:nvPr/>
        </p:nvCxnSpPr>
        <p:spPr>
          <a:xfrm>
            <a:off x="5301250" y="1532264"/>
            <a:ext cx="2009618" cy="4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4 Grupo"/>
          <p:cNvGrpSpPr/>
          <p:nvPr/>
        </p:nvGrpSpPr>
        <p:grpSpPr>
          <a:xfrm>
            <a:off x="2758827" y="2180050"/>
            <a:ext cx="428628" cy="428628"/>
            <a:chOff x="2071670" y="1714488"/>
            <a:chExt cx="428628" cy="428628"/>
          </a:xfrm>
        </p:grpSpPr>
        <p:sp>
          <p:nvSpPr>
            <p:cNvPr id="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51" name="113 Conector recto"/>
          <p:cNvCxnSpPr>
            <a:endCxn id="48" idx="0"/>
          </p:cNvCxnSpPr>
          <p:nvPr/>
        </p:nvCxnSpPr>
        <p:spPr>
          <a:xfrm flipH="1">
            <a:off x="2973141" y="1530219"/>
            <a:ext cx="1710" cy="649831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4 Conector recto de flecha"/>
          <p:cNvCxnSpPr>
            <a:endCxn id="48" idx="3"/>
          </p:cNvCxnSpPr>
          <p:nvPr/>
        </p:nvCxnSpPr>
        <p:spPr>
          <a:xfrm flipH="1">
            <a:off x="3187455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4 Grupo"/>
          <p:cNvGrpSpPr/>
          <p:nvPr/>
        </p:nvGrpSpPr>
        <p:grpSpPr>
          <a:xfrm>
            <a:off x="5288340" y="2180050"/>
            <a:ext cx="428628" cy="428628"/>
            <a:chOff x="2071670" y="1714488"/>
            <a:chExt cx="428628" cy="428628"/>
          </a:xfrm>
        </p:grpSpPr>
        <p:sp>
          <p:nvSpPr>
            <p:cNvPr id="62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66" name="113 Conector recto"/>
          <p:cNvCxnSpPr>
            <a:endCxn id="62" idx="0"/>
          </p:cNvCxnSpPr>
          <p:nvPr/>
        </p:nvCxnSpPr>
        <p:spPr>
          <a:xfrm>
            <a:off x="5502654" y="1537064"/>
            <a:ext cx="0" cy="642986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4 Grupo"/>
          <p:cNvGrpSpPr/>
          <p:nvPr/>
        </p:nvGrpSpPr>
        <p:grpSpPr>
          <a:xfrm>
            <a:off x="7734909" y="2175206"/>
            <a:ext cx="428628" cy="428628"/>
            <a:chOff x="2071670" y="1714488"/>
            <a:chExt cx="428628" cy="428628"/>
          </a:xfrm>
        </p:grpSpPr>
        <p:sp>
          <p:nvSpPr>
            <p:cNvPr id="7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2" name="113 Conector recto"/>
          <p:cNvCxnSpPr>
            <a:endCxn id="70" idx="0"/>
          </p:cNvCxnSpPr>
          <p:nvPr/>
        </p:nvCxnSpPr>
        <p:spPr>
          <a:xfrm>
            <a:off x="7949223" y="1532264"/>
            <a:ext cx="0" cy="642942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114 Conector recto de flecha"/>
          <p:cNvCxnSpPr/>
          <p:nvPr/>
        </p:nvCxnSpPr>
        <p:spPr>
          <a:xfrm flipH="1">
            <a:off x="5716968" y="2394364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114 Conector recto de flecha"/>
          <p:cNvCxnSpPr/>
          <p:nvPr/>
        </p:nvCxnSpPr>
        <p:spPr>
          <a:xfrm flipH="1">
            <a:off x="8163537" y="2393897"/>
            <a:ext cx="2827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n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212" y="1794668"/>
            <a:ext cx="304800" cy="381000"/>
          </a:xfrm>
          <a:prstGeom prst="rect">
            <a:avLst/>
          </a:prstGeom>
        </p:spPr>
      </p:pic>
      <p:pic>
        <p:nvPicPr>
          <p:cNvPr id="81" name="Imagen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323" y="1802012"/>
            <a:ext cx="304800" cy="381000"/>
          </a:xfrm>
          <a:prstGeom prst="rect">
            <a:avLst/>
          </a:prstGeom>
        </p:spPr>
      </p:pic>
      <p:pic>
        <p:nvPicPr>
          <p:cNvPr id="82" name="Imagen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884" y="1787414"/>
            <a:ext cx="304800" cy="381000"/>
          </a:xfrm>
          <a:prstGeom prst="rect">
            <a:avLst/>
          </a:prstGeom>
        </p:spPr>
      </p:pic>
      <p:pic>
        <p:nvPicPr>
          <p:cNvPr id="84" name="Imagen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615" y="2010737"/>
            <a:ext cx="304800" cy="381000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9424" y="2017163"/>
            <a:ext cx="304800" cy="381000"/>
          </a:xfrm>
          <a:prstGeom prst="rect">
            <a:avLst/>
          </a:prstGeom>
        </p:spPr>
      </p:pic>
      <p:pic>
        <p:nvPicPr>
          <p:cNvPr id="86" name="Imagen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9676" y="2014807"/>
            <a:ext cx="304800" cy="381000"/>
          </a:xfrm>
          <a:prstGeom prst="rect">
            <a:avLst/>
          </a:prstGeom>
        </p:spPr>
      </p:pic>
      <p:sp>
        <p:nvSpPr>
          <p:cNvPr id="87" name="89 CuadroTexto"/>
          <p:cNvSpPr txBox="1"/>
          <p:nvPr/>
        </p:nvSpPr>
        <p:spPr>
          <a:xfrm>
            <a:off x="3448304" y="2209698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89 CuadroTexto"/>
          <p:cNvSpPr txBox="1"/>
          <p:nvPr/>
        </p:nvSpPr>
        <p:spPr>
          <a:xfrm>
            <a:off x="5953110" y="22092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89 CuadroTexto"/>
          <p:cNvSpPr txBox="1"/>
          <p:nvPr/>
        </p:nvSpPr>
        <p:spPr>
          <a:xfrm>
            <a:off x="8416856" y="2213497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0" name="Imagen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2780928"/>
            <a:ext cx="2379216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1" name="Imagen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3051" y="2780928"/>
            <a:ext cx="2328732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2" name="Imagen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6096" y="2780928"/>
            <a:ext cx="2335751" cy="16539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6" name="Conector angular 95"/>
          <p:cNvCxnSpPr>
            <a:stCxn id="48" idx="1"/>
            <a:endCxn id="90" idx="0"/>
          </p:cNvCxnSpPr>
          <p:nvPr/>
        </p:nvCxnSpPr>
        <p:spPr>
          <a:xfrm rot="10800000" flipV="1">
            <a:off x="1513137" y="2394364"/>
            <a:ext cx="1245691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1918398" y="21168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98" name="Conector angular 97"/>
          <p:cNvCxnSpPr>
            <a:stCxn id="62" idx="1"/>
            <a:endCxn id="91" idx="0"/>
          </p:cNvCxnSpPr>
          <p:nvPr/>
        </p:nvCxnSpPr>
        <p:spPr>
          <a:xfrm rot="10800000" flipV="1">
            <a:off x="4117418" y="2394364"/>
            <a:ext cx="1170923" cy="386564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/>
          <p:cNvSpPr txBox="1"/>
          <p:nvPr/>
        </p:nvSpPr>
        <p:spPr>
          <a:xfrm>
            <a:off x="4427984" y="213079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cxnSp>
        <p:nvCxnSpPr>
          <p:cNvPr id="102" name="Conector angular 101"/>
          <p:cNvCxnSpPr>
            <a:stCxn id="70" idx="1"/>
            <a:endCxn id="92" idx="0"/>
          </p:cNvCxnSpPr>
          <p:nvPr/>
        </p:nvCxnSpPr>
        <p:spPr>
          <a:xfrm rot="10800000" flipV="1">
            <a:off x="6603973" y="2389520"/>
            <a:ext cx="1130937" cy="3914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/>
          <p:cNvSpPr txBox="1"/>
          <p:nvPr/>
        </p:nvSpPr>
        <p:spPr>
          <a:xfrm>
            <a:off x="6999011" y="209597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57159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89 CuadroTexto">
            <a:extLst>
              <a:ext uri="{FF2B5EF4-FFF2-40B4-BE49-F238E27FC236}">
                <a16:creationId xmlns:a16="http://schemas.microsoft.com/office/drawing/2014/main" id="{7CA29981-100B-AB4D-A631-F3B8BCA24E06}"/>
              </a:ext>
            </a:extLst>
          </p:cNvPr>
          <p:cNvSpPr txBox="1"/>
          <p:nvPr/>
        </p:nvSpPr>
        <p:spPr>
          <a:xfrm>
            <a:off x="579765" y="858169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238 Forma libre">
            <a:extLst>
              <a:ext uri="{FF2B5EF4-FFF2-40B4-BE49-F238E27FC236}">
                <a16:creationId xmlns:a16="http://schemas.microsoft.com/office/drawing/2014/main" id="{FA02E6BA-58A8-C14B-8004-4493ABFA0B93}"/>
              </a:ext>
            </a:extLst>
          </p:cNvPr>
          <p:cNvSpPr/>
          <p:nvPr/>
        </p:nvSpPr>
        <p:spPr>
          <a:xfrm>
            <a:off x="1671653" y="38276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cxnSp>
        <p:nvCxnSpPr>
          <p:cNvPr id="214" name="110 Conector recto">
            <a:extLst>
              <a:ext uri="{FF2B5EF4-FFF2-40B4-BE49-F238E27FC236}">
                <a16:creationId xmlns:a16="http://schemas.microsoft.com/office/drawing/2014/main" id="{F8705CAC-2BB3-5944-807B-834FA9BA236A}"/>
              </a:ext>
            </a:extLst>
          </p:cNvPr>
          <p:cNvCxnSpPr>
            <a:stCxn id="212" idx="3"/>
          </p:cNvCxnSpPr>
          <p:nvPr/>
        </p:nvCxnSpPr>
        <p:spPr>
          <a:xfrm flipV="1">
            <a:off x="1054316" y="939468"/>
            <a:ext cx="585542" cy="10336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238 Forma libre">
            <a:extLst>
              <a:ext uri="{FF2B5EF4-FFF2-40B4-BE49-F238E27FC236}">
                <a16:creationId xmlns:a16="http://schemas.microsoft.com/office/drawing/2014/main" id="{32473796-2B63-A14B-A890-9A061A80A50B}"/>
              </a:ext>
            </a:extLst>
          </p:cNvPr>
          <p:cNvSpPr/>
          <p:nvPr/>
        </p:nvSpPr>
        <p:spPr>
          <a:xfrm>
            <a:off x="1671653" y="79500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17" name="238 Forma libre">
            <a:extLst>
              <a:ext uri="{FF2B5EF4-FFF2-40B4-BE49-F238E27FC236}">
                <a16:creationId xmlns:a16="http://schemas.microsoft.com/office/drawing/2014/main" id="{4957AFA1-7C87-7548-8814-C9B3DFABE67E}"/>
              </a:ext>
            </a:extLst>
          </p:cNvPr>
          <p:cNvSpPr/>
          <p:nvPr/>
        </p:nvSpPr>
        <p:spPr>
          <a:xfrm>
            <a:off x="1656900" y="199950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pSp>
        <p:nvGrpSpPr>
          <p:cNvPr id="219" name="Agrupar 60">
            <a:extLst>
              <a:ext uri="{FF2B5EF4-FFF2-40B4-BE49-F238E27FC236}">
                <a16:creationId xmlns:a16="http://schemas.microsoft.com/office/drawing/2014/main" id="{96A061C2-6C16-7947-91F7-DE9CFDDF3876}"/>
              </a:ext>
            </a:extLst>
          </p:cNvPr>
          <p:cNvGrpSpPr/>
          <p:nvPr/>
        </p:nvGrpSpPr>
        <p:grpSpPr>
          <a:xfrm>
            <a:off x="1776359" y="1571803"/>
            <a:ext cx="72008" cy="368424"/>
            <a:chOff x="2915816" y="3284984"/>
            <a:chExt cx="72008" cy="368424"/>
          </a:xfrm>
        </p:grpSpPr>
        <p:sp>
          <p:nvSpPr>
            <p:cNvPr id="220" name="Elipse 219">
              <a:extLst>
                <a:ext uri="{FF2B5EF4-FFF2-40B4-BE49-F238E27FC236}">
                  <a16:creationId xmlns:a16="http://schemas.microsoft.com/office/drawing/2014/main" id="{0E5CB8C3-916D-2D4E-8AC7-87DA2D440254}"/>
                </a:ext>
              </a:extLst>
            </p:cNvPr>
            <p:cNvSpPr/>
            <p:nvPr/>
          </p:nvSpPr>
          <p:spPr>
            <a:xfrm>
              <a:off x="2915816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3" name="Elipse 222">
              <a:extLst>
                <a:ext uri="{FF2B5EF4-FFF2-40B4-BE49-F238E27FC236}">
                  <a16:creationId xmlns:a16="http://schemas.microsoft.com/office/drawing/2014/main" id="{B31ACEA1-5ABD-1940-9ECE-C8BDD033DB20}"/>
                </a:ext>
              </a:extLst>
            </p:cNvPr>
            <p:cNvSpPr/>
            <p:nvPr/>
          </p:nvSpPr>
          <p:spPr>
            <a:xfrm>
              <a:off x="2915816" y="34373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7585805A-E744-8141-8713-9D409AFE21AD}"/>
                </a:ext>
              </a:extLst>
            </p:cNvPr>
            <p:cNvSpPr/>
            <p:nvPr/>
          </p:nvSpPr>
          <p:spPr>
            <a:xfrm>
              <a:off x="2915816" y="35814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27" name="116 CuadroTexto">
            <a:extLst>
              <a:ext uri="{FF2B5EF4-FFF2-40B4-BE49-F238E27FC236}">
                <a16:creationId xmlns:a16="http://schemas.microsoft.com/office/drawing/2014/main" id="{FE610ED5-F0F0-2C40-8E6F-F70A6B38CEED}"/>
              </a:ext>
            </a:extLst>
          </p:cNvPr>
          <p:cNvSpPr txBox="1"/>
          <p:nvPr/>
        </p:nvSpPr>
        <p:spPr>
          <a:xfrm>
            <a:off x="662199" y="1218208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" name="117 CuadroTexto">
            <a:extLst>
              <a:ext uri="{FF2B5EF4-FFF2-40B4-BE49-F238E27FC236}">
                <a16:creationId xmlns:a16="http://schemas.microsoft.com/office/drawing/2014/main" id="{D373E96B-18E1-E140-8CBA-37F83739B8B3}"/>
              </a:ext>
            </a:extLst>
          </p:cNvPr>
          <p:cNvSpPr txBox="1"/>
          <p:nvPr/>
        </p:nvSpPr>
        <p:spPr>
          <a:xfrm>
            <a:off x="671677" y="1578248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0" name="110 Conector recto">
            <a:extLst>
              <a:ext uri="{FF2B5EF4-FFF2-40B4-BE49-F238E27FC236}">
                <a16:creationId xmlns:a16="http://schemas.microsoft.com/office/drawing/2014/main" id="{C9F27123-C765-DC48-A385-8C16E92BD7FE}"/>
              </a:ext>
            </a:extLst>
          </p:cNvPr>
          <p:cNvCxnSpPr>
            <a:stCxn id="212" idx="3"/>
          </p:cNvCxnSpPr>
          <p:nvPr/>
        </p:nvCxnSpPr>
        <p:spPr>
          <a:xfrm>
            <a:off x="1054316" y="1042835"/>
            <a:ext cx="585542" cy="3144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110 Conector recto">
            <a:extLst>
              <a:ext uri="{FF2B5EF4-FFF2-40B4-BE49-F238E27FC236}">
                <a16:creationId xmlns:a16="http://schemas.microsoft.com/office/drawing/2014/main" id="{C0097086-4528-BA47-B0F0-96A8C973967C}"/>
              </a:ext>
            </a:extLst>
          </p:cNvPr>
          <p:cNvCxnSpPr>
            <a:stCxn id="229" idx="3"/>
          </p:cNvCxnSpPr>
          <p:nvPr/>
        </p:nvCxnSpPr>
        <p:spPr>
          <a:xfrm>
            <a:off x="1063794" y="1762914"/>
            <a:ext cx="576064" cy="40069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110 Conector recto">
            <a:extLst>
              <a:ext uri="{FF2B5EF4-FFF2-40B4-BE49-F238E27FC236}">
                <a16:creationId xmlns:a16="http://schemas.microsoft.com/office/drawing/2014/main" id="{041582BA-4820-974C-A876-553E534F2192}"/>
              </a:ext>
            </a:extLst>
          </p:cNvPr>
          <p:cNvCxnSpPr>
            <a:stCxn id="227" idx="3"/>
          </p:cNvCxnSpPr>
          <p:nvPr/>
        </p:nvCxnSpPr>
        <p:spPr>
          <a:xfrm flipV="1">
            <a:off x="1054316" y="939468"/>
            <a:ext cx="585542" cy="4634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110 Conector recto">
            <a:extLst>
              <a:ext uri="{FF2B5EF4-FFF2-40B4-BE49-F238E27FC236}">
                <a16:creationId xmlns:a16="http://schemas.microsoft.com/office/drawing/2014/main" id="{81D5E172-9D8B-4649-8F6D-15930DEE552B}"/>
              </a:ext>
            </a:extLst>
          </p:cNvPr>
          <p:cNvCxnSpPr/>
          <p:nvPr/>
        </p:nvCxnSpPr>
        <p:spPr>
          <a:xfrm flipV="1">
            <a:off x="1063794" y="1357248"/>
            <a:ext cx="576064" cy="4056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110 Conector recto">
            <a:extLst>
              <a:ext uri="{FF2B5EF4-FFF2-40B4-BE49-F238E27FC236}">
                <a16:creationId xmlns:a16="http://schemas.microsoft.com/office/drawing/2014/main" id="{86CB8C78-5FD5-BA4B-977D-D03889515263}"/>
              </a:ext>
            </a:extLst>
          </p:cNvPr>
          <p:cNvCxnSpPr>
            <a:stCxn id="227" idx="3"/>
          </p:cNvCxnSpPr>
          <p:nvPr/>
        </p:nvCxnSpPr>
        <p:spPr>
          <a:xfrm flipV="1">
            <a:off x="1054316" y="1357248"/>
            <a:ext cx="585542" cy="456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110 Conector recto">
            <a:extLst>
              <a:ext uri="{FF2B5EF4-FFF2-40B4-BE49-F238E27FC236}">
                <a16:creationId xmlns:a16="http://schemas.microsoft.com/office/drawing/2014/main" id="{CE714143-1A45-0D40-8510-049D50115B56}"/>
              </a:ext>
            </a:extLst>
          </p:cNvPr>
          <p:cNvCxnSpPr>
            <a:stCxn id="229" idx="3"/>
          </p:cNvCxnSpPr>
          <p:nvPr/>
        </p:nvCxnSpPr>
        <p:spPr>
          <a:xfrm flipV="1">
            <a:off x="1063794" y="939468"/>
            <a:ext cx="576064" cy="82344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110 Conector recto">
            <a:extLst>
              <a:ext uri="{FF2B5EF4-FFF2-40B4-BE49-F238E27FC236}">
                <a16:creationId xmlns:a16="http://schemas.microsoft.com/office/drawing/2014/main" id="{7B90C26C-80E1-C24C-95D5-6A6B4462177B}"/>
              </a:ext>
            </a:extLst>
          </p:cNvPr>
          <p:cNvCxnSpPr>
            <a:stCxn id="227" idx="3"/>
          </p:cNvCxnSpPr>
          <p:nvPr/>
        </p:nvCxnSpPr>
        <p:spPr>
          <a:xfrm>
            <a:off x="1054316" y="1402874"/>
            <a:ext cx="585542" cy="7607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110 Conector recto">
            <a:extLst>
              <a:ext uri="{FF2B5EF4-FFF2-40B4-BE49-F238E27FC236}">
                <a16:creationId xmlns:a16="http://schemas.microsoft.com/office/drawing/2014/main" id="{23A364AE-11E0-5F45-A5E0-1C48B2DFAE12}"/>
              </a:ext>
            </a:extLst>
          </p:cNvPr>
          <p:cNvCxnSpPr>
            <a:stCxn id="212" idx="3"/>
          </p:cNvCxnSpPr>
          <p:nvPr/>
        </p:nvCxnSpPr>
        <p:spPr>
          <a:xfrm>
            <a:off x="1054316" y="1042835"/>
            <a:ext cx="585542" cy="11207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238 Forma libre">
            <a:extLst>
              <a:ext uri="{FF2B5EF4-FFF2-40B4-BE49-F238E27FC236}">
                <a16:creationId xmlns:a16="http://schemas.microsoft.com/office/drawing/2014/main" id="{CFB2D36D-2190-FC4F-AAD6-A7D01F52E4AD}"/>
              </a:ext>
            </a:extLst>
          </p:cNvPr>
          <p:cNvSpPr/>
          <p:nvPr/>
        </p:nvSpPr>
        <p:spPr>
          <a:xfrm>
            <a:off x="2607757" y="944564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cxnSp>
        <p:nvCxnSpPr>
          <p:cNvPr id="241" name="110 Conector recto">
            <a:extLst>
              <a:ext uri="{FF2B5EF4-FFF2-40B4-BE49-F238E27FC236}">
                <a16:creationId xmlns:a16="http://schemas.microsoft.com/office/drawing/2014/main" id="{470E01F4-0EA7-4B46-A7D3-E613389ED16B}"/>
              </a:ext>
            </a:extLst>
          </p:cNvPr>
          <p:cNvCxnSpPr>
            <a:stCxn id="213" idx="2"/>
          </p:cNvCxnSpPr>
          <p:nvPr/>
        </p:nvCxnSpPr>
        <p:spPr>
          <a:xfrm>
            <a:off x="2086611" y="527228"/>
            <a:ext cx="521146" cy="55353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110 Conector recto">
            <a:extLst>
              <a:ext uri="{FF2B5EF4-FFF2-40B4-BE49-F238E27FC236}">
                <a16:creationId xmlns:a16="http://schemas.microsoft.com/office/drawing/2014/main" id="{22B8EE7E-E7E7-3C4F-8561-0F3D3E345EBB}"/>
              </a:ext>
            </a:extLst>
          </p:cNvPr>
          <p:cNvCxnSpPr>
            <a:stCxn id="216" idx="2"/>
          </p:cNvCxnSpPr>
          <p:nvPr/>
        </p:nvCxnSpPr>
        <p:spPr>
          <a:xfrm>
            <a:off x="2086611" y="939468"/>
            <a:ext cx="521146" cy="14129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110 Conector recto">
            <a:extLst>
              <a:ext uri="{FF2B5EF4-FFF2-40B4-BE49-F238E27FC236}">
                <a16:creationId xmlns:a16="http://schemas.microsoft.com/office/drawing/2014/main" id="{2727E3C4-77CB-9344-BCF3-14D976DCF3F0}"/>
              </a:ext>
            </a:extLst>
          </p:cNvPr>
          <p:cNvCxnSpPr>
            <a:cxnSpLocks/>
            <a:stCxn id="217" idx="2"/>
          </p:cNvCxnSpPr>
          <p:nvPr/>
        </p:nvCxnSpPr>
        <p:spPr>
          <a:xfrm flipV="1">
            <a:off x="2071858" y="1079794"/>
            <a:ext cx="521146" cy="10641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CuadroTexto 243">
            <a:extLst>
              <a:ext uri="{FF2B5EF4-FFF2-40B4-BE49-F238E27FC236}">
                <a16:creationId xmlns:a16="http://schemas.microsoft.com/office/drawing/2014/main" id="{F9F723EB-4227-0F4A-93D7-858F5F2396CA}"/>
              </a:ext>
            </a:extLst>
          </p:cNvPr>
          <p:cNvSpPr txBox="1"/>
          <p:nvPr/>
        </p:nvSpPr>
        <p:spPr>
          <a:xfrm>
            <a:off x="1668213" y="3485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245" name="CuadroTexto 244">
            <a:extLst>
              <a:ext uri="{FF2B5EF4-FFF2-40B4-BE49-F238E27FC236}">
                <a16:creationId xmlns:a16="http://schemas.microsoft.com/office/drawing/2014/main" id="{A9889B15-0F90-5E4A-93EA-E9AADBC98B0A}"/>
              </a:ext>
            </a:extLst>
          </p:cNvPr>
          <p:cNvSpPr txBox="1"/>
          <p:nvPr/>
        </p:nvSpPr>
        <p:spPr>
          <a:xfrm>
            <a:off x="1671883" y="7348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246" name="CuadroTexto 245">
            <a:extLst>
              <a:ext uri="{FF2B5EF4-FFF2-40B4-BE49-F238E27FC236}">
                <a16:creationId xmlns:a16="http://schemas.microsoft.com/office/drawing/2014/main" id="{D2E758A0-D56F-D24A-AE59-1F209F7FD278}"/>
              </a:ext>
            </a:extLst>
          </p:cNvPr>
          <p:cNvSpPr txBox="1"/>
          <p:nvPr/>
        </p:nvSpPr>
        <p:spPr>
          <a:xfrm>
            <a:off x="1656900" y="1951928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247" name="238 Forma libre">
            <a:extLst>
              <a:ext uri="{FF2B5EF4-FFF2-40B4-BE49-F238E27FC236}">
                <a16:creationId xmlns:a16="http://schemas.microsoft.com/office/drawing/2014/main" id="{E25A6534-7452-7F4C-BFBE-5987A9D53890}"/>
              </a:ext>
            </a:extLst>
          </p:cNvPr>
          <p:cNvSpPr/>
          <p:nvPr/>
        </p:nvSpPr>
        <p:spPr>
          <a:xfrm>
            <a:off x="1649564" y="1220328"/>
            <a:ext cx="414958" cy="285752"/>
          </a:xfrm>
          <a:custGeom>
            <a:avLst/>
            <a:gdLst>
              <a:gd name="connsiteX0" fmla="*/ 0 w 428628"/>
              <a:gd name="connsiteY0" fmla="*/ 0 h 428628"/>
              <a:gd name="connsiteX1" fmla="*/ 428628 w 428628"/>
              <a:gd name="connsiteY1" fmla="*/ 0 h 428628"/>
              <a:gd name="connsiteX2" fmla="*/ 428628 w 428628"/>
              <a:gd name="connsiteY2" fmla="*/ 428628 h 428628"/>
              <a:gd name="connsiteX3" fmla="*/ 0 w 428628"/>
              <a:gd name="connsiteY3" fmla="*/ 428628 h 428628"/>
              <a:gd name="connsiteX4" fmla="*/ 0 w 428628"/>
              <a:gd name="connsiteY4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755"/>
              <a:gd name="connsiteY0" fmla="*/ 0 h 428628"/>
              <a:gd name="connsiteX1" fmla="*/ 428628 w 641755"/>
              <a:gd name="connsiteY1" fmla="*/ 0 h 428628"/>
              <a:gd name="connsiteX2" fmla="*/ 641178 w 641755"/>
              <a:gd name="connsiteY2" fmla="*/ 223882 h 428628"/>
              <a:gd name="connsiteX3" fmla="*/ 428628 w 641755"/>
              <a:gd name="connsiteY3" fmla="*/ 428628 h 428628"/>
              <a:gd name="connsiteX4" fmla="*/ 0 w 641755"/>
              <a:gd name="connsiteY4" fmla="*/ 428628 h 428628"/>
              <a:gd name="connsiteX5" fmla="*/ 0 w 641755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85226"/>
              <a:gd name="connsiteY0" fmla="*/ 0 h 428628"/>
              <a:gd name="connsiteX1" fmla="*/ 428628 w 685226"/>
              <a:gd name="connsiteY1" fmla="*/ 0 h 428628"/>
              <a:gd name="connsiteX2" fmla="*/ 641178 w 685226"/>
              <a:gd name="connsiteY2" fmla="*/ 223882 h 428628"/>
              <a:gd name="connsiteX3" fmla="*/ 635800 w 685226"/>
              <a:gd name="connsiteY3" fmla="*/ 226224 h 428628"/>
              <a:gd name="connsiteX4" fmla="*/ 428628 w 685226"/>
              <a:gd name="connsiteY4" fmla="*/ 428628 h 428628"/>
              <a:gd name="connsiteX5" fmla="*/ 0 w 685226"/>
              <a:gd name="connsiteY5" fmla="*/ 428628 h 428628"/>
              <a:gd name="connsiteX6" fmla="*/ 0 w 685226"/>
              <a:gd name="connsiteY6" fmla="*/ 0 h 428628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816196"/>
              <a:gd name="connsiteY0" fmla="*/ 0 h 455620"/>
              <a:gd name="connsiteX1" fmla="*/ 428628 w 816196"/>
              <a:gd name="connsiteY1" fmla="*/ 0 h 455620"/>
              <a:gd name="connsiteX2" fmla="*/ 641178 w 816196"/>
              <a:gd name="connsiteY2" fmla="*/ 223882 h 455620"/>
              <a:gd name="connsiteX3" fmla="*/ 635800 w 816196"/>
              <a:gd name="connsiteY3" fmla="*/ 226224 h 455620"/>
              <a:gd name="connsiteX4" fmla="*/ 428628 w 816196"/>
              <a:gd name="connsiteY4" fmla="*/ 428628 h 455620"/>
              <a:gd name="connsiteX5" fmla="*/ 0 w 816196"/>
              <a:gd name="connsiteY5" fmla="*/ 428628 h 455620"/>
              <a:gd name="connsiteX6" fmla="*/ 0 w 816196"/>
              <a:gd name="connsiteY6" fmla="*/ 0 h 455620"/>
              <a:gd name="connsiteX0" fmla="*/ 0 w 816196"/>
              <a:gd name="connsiteY0" fmla="*/ 0 h 428628"/>
              <a:gd name="connsiteX1" fmla="*/ 428628 w 816196"/>
              <a:gd name="connsiteY1" fmla="*/ 0 h 428628"/>
              <a:gd name="connsiteX2" fmla="*/ 641178 w 816196"/>
              <a:gd name="connsiteY2" fmla="*/ 223882 h 428628"/>
              <a:gd name="connsiteX3" fmla="*/ 635800 w 816196"/>
              <a:gd name="connsiteY3" fmla="*/ 226224 h 428628"/>
              <a:gd name="connsiteX4" fmla="*/ 428628 w 816196"/>
              <a:gd name="connsiteY4" fmla="*/ 428628 h 428628"/>
              <a:gd name="connsiteX5" fmla="*/ 0 w 816196"/>
              <a:gd name="connsiteY5" fmla="*/ 428628 h 428628"/>
              <a:gd name="connsiteX6" fmla="*/ 0 w 816196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635800 w 641178"/>
              <a:gd name="connsiteY3" fmla="*/ 226224 h 428628"/>
              <a:gd name="connsiteX4" fmla="*/ 428628 w 641178"/>
              <a:gd name="connsiteY4" fmla="*/ 428628 h 428628"/>
              <a:gd name="connsiteX5" fmla="*/ 0 w 641178"/>
              <a:gd name="connsiteY5" fmla="*/ 428628 h 428628"/>
              <a:gd name="connsiteX6" fmla="*/ 0 w 641178"/>
              <a:gd name="connsiteY6" fmla="*/ 0 h 428628"/>
              <a:gd name="connsiteX0" fmla="*/ 0 w 707206"/>
              <a:gd name="connsiteY0" fmla="*/ 0 h 428628"/>
              <a:gd name="connsiteX1" fmla="*/ 428628 w 707206"/>
              <a:gd name="connsiteY1" fmla="*/ 0 h 428628"/>
              <a:gd name="connsiteX2" fmla="*/ 641178 w 707206"/>
              <a:gd name="connsiteY2" fmla="*/ 223882 h 428628"/>
              <a:gd name="connsiteX3" fmla="*/ 707206 w 707206"/>
              <a:gd name="connsiteY3" fmla="*/ 369076 h 428628"/>
              <a:gd name="connsiteX4" fmla="*/ 428628 w 707206"/>
              <a:gd name="connsiteY4" fmla="*/ 428628 h 428628"/>
              <a:gd name="connsiteX5" fmla="*/ 0 w 707206"/>
              <a:gd name="connsiteY5" fmla="*/ 428628 h 428628"/>
              <a:gd name="connsiteX6" fmla="*/ 0 w 707206"/>
              <a:gd name="connsiteY6" fmla="*/ 0 h 428628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62752"/>
              <a:gd name="connsiteX1" fmla="*/ 428628 w 641178"/>
              <a:gd name="connsiteY1" fmla="*/ 0 h 462752"/>
              <a:gd name="connsiteX2" fmla="*/ 641178 w 641178"/>
              <a:gd name="connsiteY2" fmla="*/ 223882 h 462752"/>
              <a:gd name="connsiteX3" fmla="*/ 428628 w 641178"/>
              <a:gd name="connsiteY3" fmla="*/ 428628 h 462752"/>
              <a:gd name="connsiteX4" fmla="*/ 0 w 641178"/>
              <a:gd name="connsiteY4" fmla="*/ 428628 h 462752"/>
              <a:gd name="connsiteX5" fmla="*/ 0 w 641178"/>
              <a:gd name="connsiteY5" fmla="*/ 0 h 462752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82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152420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41178"/>
              <a:gd name="connsiteY0" fmla="*/ 0 h 428628"/>
              <a:gd name="connsiteX1" fmla="*/ 428628 w 641178"/>
              <a:gd name="connsiteY1" fmla="*/ 0 h 428628"/>
              <a:gd name="connsiteX2" fmla="*/ 641178 w 641178"/>
              <a:gd name="connsiteY2" fmla="*/ 223834 h 428628"/>
              <a:gd name="connsiteX3" fmla="*/ 428628 w 641178"/>
              <a:gd name="connsiteY3" fmla="*/ 428628 h 428628"/>
              <a:gd name="connsiteX4" fmla="*/ 0 w 641178"/>
              <a:gd name="connsiteY4" fmla="*/ 428628 h 428628"/>
              <a:gd name="connsiteX5" fmla="*/ 0 w 641178"/>
              <a:gd name="connsiteY5" fmla="*/ 0 h 428628"/>
              <a:gd name="connsiteX0" fmla="*/ 0 w 629272"/>
              <a:gd name="connsiteY0" fmla="*/ 0 h 428628"/>
              <a:gd name="connsiteX1" fmla="*/ 428628 w 629272"/>
              <a:gd name="connsiteY1" fmla="*/ 0 h 428628"/>
              <a:gd name="connsiteX2" fmla="*/ 629272 w 629272"/>
              <a:gd name="connsiteY2" fmla="*/ 216690 h 428628"/>
              <a:gd name="connsiteX3" fmla="*/ 428628 w 629272"/>
              <a:gd name="connsiteY3" fmla="*/ 428628 h 428628"/>
              <a:gd name="connsiteX4" fmla="*/ 0 w 629272"/>
              <a:gd name="connsiteY4" fmla="*/ 428628 h 428628"/>
              <a:gd name="connsiteX5" fmla="*/ 0 w 629272"/>
              <a:gd name="connsiteY5" fmla="*/ 0 h 42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272" h="428628">
                <a:moveTo>
                  <a:pt x="0" y="0"/>
                </a:moveTo>
                <a:lnTo>
                  <a:pt x="428628" y="0"/>
                </a:lnTo>
                <a:lnTo>
                  <a:pt x="629272" y="216690"/>
                </a:lnTo>
                <a:lnTo>
                  <a:pt x="428628" y="428628"/>
                </a:lnTo>
                <a:lnTo>
                  <a:pt x="0" y="42862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48" name="CuadroTexto 247">
            <a:extLst>
              <a:ext uri="{FF2B5EF4-FFF2-40B4-BE49-F238E27FC236}">
                <a16:creationId xmlns:a16="http://schemas.microsoft.com/office/drawing/2014/main" id="{883326C9-163F-6C47-94B0-D775AD122304}"/>
              </a:ext>
            </a:extLst>
          </p:cNvPr>
          <p:cNvSpPr txBox="1"/>
          <p:nvPr/>
        </p:nvSpPr>
        <p:spPr>
          <a:xfrm>
            <a:off x="1670312" y="117927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cxnSp>
        <p:nvCxnSpPr>
          <p:cNvPr id="249" name="110 Conector recto">
            <a:extLst>
              <a:ext uri="{FF2B5EF4-FFF2-40B4-BE49-F238E27FC236}">
                <a16:creationId xmlns:a16="http://schemas.microsoft.com/office/drawing/2014/main" id="{15BC214C-4C16-4E47-B5BB-AF3B90F71DF1}"/>
              </a:ext>
            </a:extLst>
          </p:cNvPr>
          <p:cNvCxnSpPr>
            <a:cxnSpLocks/>
            <a:stCxn id="212" idx="3"/>
            <a:endCxn id="244" idx="1"/>
          </p:cNvCxnSpPr>
          <p:nvPr/>
        </p:nvCxnSpPr>
        <p:spPr>
          <a:xfrm flipV="1">
            <a:off x="1054316" y="533169"/>
            <a:ext cx="613897" cy="50966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110 Conector recto">
            <a:extLst>
              <a:ext uri="{FF2B5EF4-FFF2-40B4-BE49-F238E27FC236}">
                <a16:creationId xmlns:a16="http://schemas.microsoft.com/office/drawing/2014/main" id="{E9D8F72D-F75D-A24F-A64D-FEA7F1FEDCE4}"/>
              </a:ext>
            </a:extLst>
          </p:cNvPr>
          <p:cNvCxnSpPr>
            <a:cxnSpLocks/>
            <a:stCxn id="227" idx="3"/>
            <a:endCxn id="244" idx="1"/>
          </p:cNvCxnSpPr>
          <p:nvPr/>
        </p:nvCxnSpPr>
        <p:spPr>
          <a:xfrm flipV="1">
            <a:off x="1054316" y="533169"/>
            <a:ext cx="613897" cy="86970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110 Conector recto">
            <a:extLst>
              <a:ext uri="{FF2B5EF4-FFF2-40B4-BE49-F238E27FC236}">
                <a16:creationId xmlns:a16="http://schemas.microsoft.com/office/drawing/2014/main" id="{2E27D24B-01CF-B446-934E-CE6B3C6C0BB8}"/>
              </a:ext>
            </a:extLst>
          </p:cNvPr>
          <p:cNvCxnSpPr>
            <a:cxnSpLocks/>
            <a:stCxn id="229" idx="3"/>
            <a:endCxn id="244" idx="1"/>
          </p:cNvCxnSpPr>
          <p:nvPr/>
        </p:nvCxnSpPr>
        <p:spPr>
          <a:xfrm flipV="1">
            <a:off x="1063794" y="533169"/>
            <a:ext cx="604419" cy="122974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o 62">
            <a:extLst>
              <a:ext uri="{FF2B5EF4-FFF2-40B4-BE49-F238E27FC236}">
                <a16:creationId xmlns:a16="http://schemas.microsoft.com/office/drawing/2014/main" id="{DB681FA2-4385-CC45-A20E-AE01E5B8AB66}"/>
              </a:ext>
            </a:extLst>
          </p:cNvPr>
          <p:cNvSpPr/>
          <p:nvPr/>
        </p:nvSpPr>
        <p:spPr>
          <a:xfrm>
            <a:off x="1821142" y="529602"/>
            <a:ext cx="414958" cy="383517"/>
          </a:xfrm>
          <a:prstGeom prst="arc">
            <a:avLst>
              <a:gd name="adj1" fmla="val 17198382"/>
              <a:gd name="adj2" fmla="val 4925529"/>
            </a:avLst>
          </a:prstGeom>
          <a:ln w="12700">
            <a:solidFill>
              <a:srgbClr val="C00000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3" name="Arco 252">
            <a:extLst>
              <a:ext uri="{FF2B5EF4-FFF2-40B4-BE49-F238E27FC236}">
                <a16:creationId xmlns:a16="http://schemas.microsoft.com/office/drawing/2014/main" id="{1D4C2605-F9AC-3547-A060-3A14EF8BF567}"/>
              </a:ext>
            </a:extLst>
          </p:cNvPr>
          <p:cNvSpPr/>
          <p:nvPr/>
        </p:nvSpPr>
        <p:spPr>
          <a:xfrm>
            <a:off x="1848367" y="528194"/>
            <a:ext cx="386975" cy="803874"/>
          </a:xfrm>
          <a:prstGeom prst="arc">
            <a:avLst>
              <a:gd name="adj1" fmla="val 16359480"/>
              <a:gd name="adj2" fmla="val 5536764"/>
            </a:avLst>
          </a:prstGeom>
          <a:ln w="12700">
            <a:solidFill>
              <a:srgbClr val="C00000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4" name="Arco 253">
            <a:extLst>
              <a:ext uri="{FF2B5EF4-FFF2-40B4-BE49-F238E27FC236}">
                <a16:creationId xmlns:a16="http://schemas.microsoft.com/office/drawing/2014/main" id="{EB9A3146-095D-234D-831C-ACA59F3BF025}"/>
              </a:ext>
            </a:extLst>
          </p:cNvPr>
          <p:cNvSpPr/>
          <p:nvPr/>
        </p:nvSpPr>
        <p:spPr>
          <a:xfrm>
            <a:off x="1851289" y="525644"/>
            <a:ext cx="386975" cy="1535204"/>
          </a:xfrm>
          <a:prstGeom prst="arc">
            <a:avLst>
              <a:gd name="adj1" fmla="val 16359480"/>
              <a:gd name="adj2" fmla="val 5536764"/>
            </a:avLst>
          </a:prstGeom>
          <a:ln w="12700">
            <a:solidFill>
              <a:srgbClr val="C00000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5" name="Arco 254">
            <a:extLst>
              <a:ext uri="{FF2B5EF4-FFF2-40B4-BE49-F238E27FC236}">
                <a16:creationId xmlns:a16="http://schemas.microsoft.com/office/drawing/2014/main" id="{F6C42063-5A4A-8E44-8AFE-2D9E9088BEB3}"/>
              </a:ext>
            </a:extLst>
          </p:cNvPr>
          <p:cNvSpPr/>
          <p:nvPr/>
        </p:nvSpPr>
        <p:spPr>
          <a:xfrm flipH="1">
            <a:off x="1450612" y="944564"/>
            <a:ext cx="414958" cy="414403"/>
          </a:xfrm>
          <a:prstGeom prst="arc">
            <a:avLst>
              <a:gd name="adj1" fmla="val 16186463"/>
              <a:gd name="adj2" fmla="val 5536764"/>
            </a:avLst>
          </a:prstGeom>
          <a:ln w="12700">
            <a:solidFill>
              <a:srgbClr val="00B0F0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6" name="Arco 255">
            <a:extLst>
              <a:ext uri="{FF2B5EF4-FFF2-40B4-BE49-F238E27FC236}">
                <a16:creationId xmlns:a16="http://schemas.microsoft.com/office/drawing/2014/main" id="{C0FD0509-0234-5949-A2A2-C9D3ABA7EDD9}"/>
              </a:ext>
            </a:extLst>
          </p:cNvPr>
          <p:cNvSpPr/>
          <p:nvPr/>
        </p:nvSpPr>
        <p:spPr>
          <a:xfrm flipH="1">
            <a:off x="1449421" y="941689"/>
            <a:ext cx="355293" cy="1202275"/>
          </a:xfrm>
          <a:prstGeom prst="arc">
            <a:avLst>
              <a:gd name="adj1" fmla="val 16186463"/>
              <a:gd name="adj2" fmla="val 5536764"/>
            </a:avLst>
          </a:prstGeom>
          <a:ln w="12700">
            <a:solidFill>
              <a:srgbClr val="00B0F0"/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7" name="110 Conector recto">
            <a:extLst>
              <a:ext uri="{FF2B5EF4-FFF2-40B4-BE49-F238E27FC236}">
                <a16:creationId xmlns:a16="http://schemas.microsoft.com/office/drawing/2014/main" id="{CA4EA574-51A5-B348-9AC2-AF3913616607}"/>
              </a:ext>
            </a:extLst>
          </p:cNvPr>
          <p:cNvCxnSpPr>
            <a:cxnSpLocks/>
            <a:stCxn id="247" idx="2"/>
          </p:cNvCxnSpPr>
          <p:nvPr/>
        </p:nvCxnSpPr>
        <p:spPr>
          <a:xfrm flipV="1">
            <a:off x="2064522" y="1079036"/>
            <a:ext cx="521146" cy="285752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Arco 257">
            <a:extLst>
              <a:ext uri="{FF2B5EF4-FFF2-40B4-BE49-F238E27FC236}">
                <a16:creationId xmlns:a16="http://schemas.microsoft.com/office/drawing/2014/main" id="{6D982402-6C83-9141-9044-D716A916C9E8}"/>
              </a:ext>
            </a:extLst>
          </p:cNvPr>
          <p:cNvSpPr/>
          <p:nvPr/>
        </p:nvSpPr>
        <p:spPr>
          <a:xfrm>
            <a:off x="1845104" y="1351791"/>
            <a:ext cx="386975" cy="803874"/>
          </a:xfrm>
          <a:prstGeom prst="arc">
            <a:avLst>
              <a:gd name="adj1" fmla="val 16359480"/>
              <a:gd name="adj2" fmla="val 5536764"/>
            </a:avLst>
          </a:prstGeom>
          <a:ln w="12700">
            <a:solidFill>
              <a:schemeClr val="accent3">
                <a:lumMod val="75000"/>
              </a:schemeClr>
            </a:solidFill>
            <a:headEnd type="none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852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539552" y="404664"/>
            <a:ext cx="0" cy="1944216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539552" y="2348880"/>
            <a:ext cx="263076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1079612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1115616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1259632" y="17187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2" name="Elipse 11"/>
          <p:cNvSpPr/>
          <p:nvPr/>
        </p:nvSpPr>
        <p:spPr>
          <a:xfrm>
            <a:off x="683568" y="105273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 </a:t>
            </a:r>
          </a:p>
        </p:txBody>
      </p:sp>
      <p:sp>
        <p:nvSpPr>
          <p:cNvPr id="13" name="Elipse 12"/>
          <p:cNvSpPr/>
          <p:nvPr/>
        </p:nvSpPr>
        <p:spPr>
          <a:xfrm>
            <a:off x="971600" y="16070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1691680" y="18267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1907704" y="193476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2987824" y="206084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1606012" y="18660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1443235" y="179074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/>
          <p:cNvSpPr/>
          <p:nvPr/>
        </p:nvSpPr>
        <p:spPr>
          <a:xfrm>
            <a:off x="1763688" y="189875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2586382" y="20877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935596" y="14907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2195736" y="201003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2483768" y="1998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2699792" y="207038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2108425" y="193803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2360156" y="201575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/>
          <p:cNvSpPr/>
          <p:nvPr/>
        </p:nvSpPr>
        <p:spPr>
          <a:xfrm>
            <a:off x="2813614" y="20248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/>
          <p:cNvSpPr/>
          <p:nvPr/>
        </p:nvSpPr>
        <p:spPr>
          <a:xfrm>
            <a:off x="2885622" y="214539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/>
          <p:cNvSpPr/>
          <p:nvPr/>
        </p:nvSpPr>
        <p:spPr>
          <a:xfrm>
            <a:off x="1515243" y="190202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Elipse 32"/>
          <p:cNvSpPr/>
          <p:nvPr/>
        </p:nvSpPr>
        <p:spPr>
          <a:xfrm>
            <a:off x="1331640" y="17933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Elipse 33"/>
          <p:cNvSpPr/>
          <p:nvPr/>
        </p:nvSpPr>
        <p:spPr>
          <a:xfrm>
            <a:off x="787505" y="13383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-8655428" y="5985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/>
          <p:cNvSpPr/>
          <p:nvPr/>
        </p:nvSpPr>
        <p:spPr>
          <a:xfrm>
            <a:off x="2453574" y="90872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817699" y="145020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/>
          <p:cNvSpPr/>
          <p:nvPr/>
        </p:nvSpPr>
        <p:spPr>
          <a:xfrm>
            <a:off x="-5631092" y="2822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-9110690" y="-6998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/>
          <p:cNvSpPr/>
          <p:nvPr/>
        </p:nvSpPr>
        <p:spPr>
          <a:xfrm>
            <a:off x="2674698" y="114145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/>
          <p:cNvSpPr/>
          <p:nvPr/>
        </p:nvSpPr>
        <p:spPr>
          <a:xfrm>
            <a:off x="-12405641" y="-11996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-15622456" y="-141308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617070" y="79221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/>
          <p:cNvSpPr/>
          <p:nvPr/>
        </p:nvSpPr>
        <p:spPr>
          <a:xfrm>
            <a:off x="781695" y="110545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/>
          <p:cNvSpPr/>
          <p:nvPr/>
        </p:nvSpPr>
        <p:spPr>
          <a:xfrm>
            <a:off x="709687" y="116063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/>
          <p:cNvSpPr/>
          <p:nvPr/>
        </p:nvSpPr>
        <p:spPr>
          <a:xfrm>
            <a:off x="-2422661" y="86421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/>
          <p:cNvSpPr/>
          <p:nvPr/>
        </p:nvSpPr>
        <p:spPr>
          <a:xfrm>
            <a:off x="-5743731" y="-586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-2556792" y="28218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/>
          <p:cNvSpPr/>
          <p:nvPr/>
        </p:nvSpPr>
        <p:spPr>
          <a:xfrm>
            <a:off x="637679" y="90022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719572" y="94472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683568" y="130309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1935705" y="9468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>
            <a:off x="2174738" y="118145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89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4 Grupo"/>
          <p:cNvGrpSpPr/>
          <p:nvPr/>
        </p:nvGrpSpPr>
        <p:grpSpPr>
          <a:xfrm>
            <a:off x="2169651" y="977308"/>
            <a:ext cx="428628" cy="428628"/>
            <a:chOff x="2071670" y="1714488"/>
            <a:chExt cx="428628" cy="428628"/>
          </a:xfrm>
        </p:grpSpPr>
        <p:sp>
          <p:nvSpPr>
            <p:cNvPr id="1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74 Grupo"/>
          <p:cNvGrpSpPr/>
          <p:nvPr/>
        </p:nvGrpSpPr>
        <p:grpSpPr>
          <a:xfrm>
            <a:off x="1398239" y="548680"/>
            <a:ext cx="428628" cy="428628"/>
            <a:chOff x="785786" y="928670"/>
            <a:chExt cx="428628" cy="428628"/>
          </a:xfrm>
        </p:grpSpPr>
        <p:cxnSp>
          <p:nvCxnSpPr>
            <p:cNvPr id="17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77 Grupo"/>
          <p:cNvGrpSpPr/>
          <p:nvPr/>
        </p:nvGrpSpPr>
        <p:grpSpPr>
          <a:xfrm>
            <a:off x="1398239" y="1405936"/>
            <a:ext cx="428628" cy="428628"/>
            <a:chOff x="785786" y="928670"/>
            <a:chExt cx="428628" cy="428628"/>
          </a:xfrm>
        </p:grpSpPr>
        <p:cxnSp>
          <p:nvCxnSpPr>
            <p:cNvPr id="20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86 Grupo"/>
          <p:cNvGrpSpPr/>
          <p:nvPr/>
        </p:nvGrpSpPr>
        <p:grpSpPr>
          <a:xfrm>
            <a:off x="1398239" y="977308"/>
            <a:ext cx="428628" cy="428628"/>
            <a:chOff x="785786" y="928670"/>
            <a:chExt cx="428628" cy="428628"/>
          </a:xfrm>
        </p:grpSpPr>
        <p:cxnSp>
          <p:nvCxnSpPr>
            <p:cNvPr id="23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89 CuadroTexto"/>
          <p:cNvSpPr txBox="1"/>
          <p:nvPr/>
        </p:nvSpPr>
        <p:spPr>
          <a:xfrm>
            <a:off x="107504" y="132629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91 Conector recto de flecha"/>
          <p:cNvCxnSpPr>
            <a:endCxn id="14" idx="1"/>
          </p:cNvCxnSpPr>
          <p:nvPr/>
        </p:nvCxnSpPr>
        <p:spPr>
          <a:xfrm>
            <a:off x="1755429" y="1191622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107 Forma libre"/>
          <p:cNvSpPr/>
          <p:nvPr/>
        </p:nvSpPr>
        <p:spPr>
          <a:xfrm>
            <a:off x="1743766" y="769452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108 Forma libre"/>
          <p:cNvSpPr/>
          <p:nvPr/>
        </p:nvSpPr>
        <p:spPr>
          <a:xfrm>
            <a:off x="1743766" y="1333995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110 Conector recto"/>
          <p:cNvCxnSpPr/>
          <p:nvPr/>
        </p:nvCxnSpPr>
        <p:spPr>
          <a:xfrm>
            <a:off x="1158119" y="762994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112 Conector recto"/>
          <p:cNvCxnSpPr>
            <a:endCxn id="24" idx="2"/>
          </p:cNvCxnSpPr>
          <p:nvPr/>
        </p:nvCxnSpPr>
        <p:spPr>
          <a:xfrm>
            <a:off x="1158119" y="1191622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113 Conector recto"/>
          <p:cNvCxnSpPr>
            <a:endCxn id="21" idx="2"/>
          </p:cNvCxnSpPr>
          <p:nvPr/>
        </p:nvCxnSpPr>
        <p:spPr>
          <a:xfrm>
            <a:off x="1158119" y="1620242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114 Conector recto de flecha"/>
          <p:cNvCxnSpPr/>
          <p:nvPr/>
        </p:nvCxnSpPr>
        <p:spPr>
          <a:xfrm>
            <a:off x="2598279" y="1191622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189938" y="1700808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189938" y="2092776"/>
            <a:ext cx="39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" name="4 Grupo"/>
          <p:cNvGrpSpPr/>
          <p:nvPr/>
        </p:nvGrpSpPr>
        <p:grpSpPr>
          <a:xfrm>
            <a:off x="2169651" y="2421459"/>
            <a:ext cx="428628" cy="428628"/>
            <a:chOff x="2071670" y="1714488"/>
            <a:chExt cx="428628" cy="428628"/>
          </a:xfrm>
        </p:grpSpPr>
        <p:sp>
          <p:nvSpPr>
            <p:cNvPr id="36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74 Grupo"/>
          <p:cNvGrpSpPr/>
          <p:nvPr/>
        </p:nvGrpSpPr>
        <p:grpSpPr>
          <a:xfrm>
            <a:off x="1398239" y="1992831"/>
            <a:ext cx="428628" cy="428628"/>
            <a:chOff x="785786" y="928670"/>
            <a:chExt cx="428628" cy="428628"/>
          </a:xfrm>
        </p:grpSpPr>
        <p:cxnSp>
          <p:nvCxnSpPr>
            <p:cNvPr id="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1" name="77 Grupo"/>
          <p:cNvGrpSpPr/>
          <p:nvPr/>
        </p:nvGrpSpPr>
        <p:grpSpPr>
          <a:xfrm>
            <a:off x="1398239" y="2850087"/>
            <a:ext cx="428628" cy="428628"/>
            <a:chOff x="785786" y="928670"/>
            <a:chExt cx="428628" cy="428628"/>
          </a:xfrm>
        </p:grpSpPr>
        <p:cxnSp>
          <p:nvCxnSpPr>
            <p:cNvPr id="42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" name="86 Grupo"/>
          <p:cNvGrpSpPr/>
          <p:nvPr/>
        </p:nvGrpSpPr>
        <p:grpSpPr>
          <a:xfrm>
            <a:off x="1398239" y="2421459"/>
            <a:ext cx="428628" cy="428628"/>
            <a:chOff x="785786" y="928670"/>
            <a:chExt cx="428628" cy="428628"/>
          </a:xfrm>
        </p:grpSpPr>
        <p:cxnSp>
          <p:nvCxnSpPr>
            <p:cNvPr id="45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7" name="91 Conector recto de flecha"/>
          <p:cNvCxnSpPr>
            <a:endCxn id="36" idx="1"/>
          </p:cNvCxnSpPr>
          <p:nvPr/>
        </p:nvCxnSpPr>
        <p:spPr>
          <a:xfrm>
            <a:off x="1755429" y="2635773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107 Forma libre"/>
          <p:cNvSpPr/>
          <p:nvPr/>
        </p:nvSpPr>
        <p:spPr>
          <a:xfrm>
            <a:off x="1743766" y="2213603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108 Forma libre"/>
          <p:cNvSpPr/>
          <p:nvPr/>
        </p:nvSpPr>
        <p:spPr>
          <a:xfrm>
            <a:off x="1743766" y="2778146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110 Conector recto"/>
          <p:cNvCxnSpPr>
            <a:endCxn id="40" idx="2"/>
          </p:cNvCxnSpPr>
          <p:nvPr/>
        </p:nvCxnSpPr>
        <p:spPr>
          <a:xfrm>
            <a:off x="1158119" y="2207145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112 Conector recto"/>
          <p:cNvCxnSpPr>
            <a:endCxn id="46" idx="2"/>
          </p:cNvCxnSpPr>
          <p:nvPr/>
        </p:nvCxnSpPr>
        <p:spPr>
          <a:xfrm>
            <a:off x="1158119" y="2635773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13 Conector recto"/>
          <p:cNvCxnSpPr>
            <a:endCxn id="43" idx="2"/>
          </p:cNvCxnSpPr>
          <p:nvPr/>
        </p:nvCxnSpPr>
        <p:spPr>
          <a:xfrm>
            <a:off x="1158119" y="3064393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14 Conector recto de flecha"/>
          <p:cNvCxnSpPr/>
          <p:nvPr/>
        </p:nvCxnSpPr>
        <p:spPr>
          <a:xfrm>
            <a:off x="2598279" y="2635773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10 Conector recto"/>
          <p:cNvCxnSpPr/>
          <p:nvPr/>
        </p:nvCxnSpPr>
        <p:spPr>
          <a:xfrm flipV="1">
            <a:off x="637501" y="762995"/>
            <a:ext cx="520618" cy="71437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10 Conector recto"/>
          <p:cNvCxnSpPr/>
          <p:nvPr/>
        </p:nvCxnSpPr>
        <p:spPr>
          <a:xfrm>
            <a:off x="637501" y="1477374"/>
            <a:ext cx="520618" cy="72977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 flipV="1">
            <a:off x="637501" y="1191623"/>
            <a:ext cx="520618" cy="6712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110 Conector recto"/>
          <p:cNvCxnSpPr/>
          <p:nvPr/>
        </p:nvCxnSpPr>
        <p:spPr>
          <a:xfrm>
            <a:off x="637501" y="1862851"/>
            <a:ext cx="520618" cy="778052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110 Conector recto"/>
          <p:cNvCxnSpPr/>
          <p:nvPr/>
        </p:nvCxnSpPr>
        <p:spPr>
          <a:xfrm>
            <a:off x="637501" y="2277442"/>
            <a:ext cx="520618" cy="78695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110 Conector recto"/>
          <p:cNvCxnSpPr/>
          <p:nvPr/>
        </p:nvCxnSpPr>
        <p:spPr>
          <a:xfrm flipV="1">
            <a:off x="637501" y="1620243"/>
            <a:ext cx="520618" cy="657199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2797483" y="982438"/>
            <a:ext cx="428628" cy="428628"/>
            <a:chOff x="285720" y="857232"/>
            <a:chExt cx="428628" cy="428628"/>
          </a:xfrm>
        </p:grpSpPr>
        <p:sp>
          <p:nvSpPr>
            <p:cNvPr id="61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2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5" name="Imagen 64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66" name="Imagen 65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67" name="Agrupar 66"/>
          <p:cNvGrpSpPr/>
          <p:nvPr/>
        </p:nvGrpSpPr>
        <p:grpSpPr>
          <a:xfrm>
            <a:off x="2817723" y="2418269"/>
            <a:ext cx="428628" cy="428628"/>
            <a:chOff x="285720" y="857232"/>
            <a:chExt cx="428628" cy="428628"/>
          </a:xfrm>
        </p:grpSpPr>
        <p:sp>
          <p:nvSpPr>
            <p:cNvPr id="68" name="186 Rectángulo"/>
            <p:cNvSpPr/>
            <p:nvPr/>
          </p:nvSpPr>
          <p:spPr>
            <a:xfrm>
              <a:off x="285720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69" name="187 Conector recto"/>
            <p:cNvCxnSpPr/>
            <p:nvPr/>
          </p:nvCxnSpPr>
          <p:spPr>
            <a:xfrm rot="10800000" flipH="1">
              <a:off x="285720" y="1214422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188 Conector recto"/>
            <p:cNvCxnSpPr/>
            <p:nvPr/>
          </p:nvCxnSpPr>
          <p:spPr>
            <a:xfrm rot="16200000" flipH="1">
              <a:off x="285720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189 Forma libre"/>
            <p:cNvSpPr/>
            <p:nvPr/>
          </p:nvSpPr>
          <p:spPr>
            <a:xfrm>
              <a:off x="285720" y="919763"/>
              <a:ext cx="428628" cy="303566"/>
            </a:xfrm>
            <a:custGeom>
              <a:avLst/>
              <a:gdLst>
                <a:gd name="connsiteX0" fmla="*/ 971550 w 971550"/>
                <a:gd name="connsiteY0" fmla="*/ 0 h 638175"/>
                <a:gd name="connsiteX1" fmla="*/ 652463 w 971550"/>
                <a:gd name="connsiteY1" fmla="*/ 95250 h 638175"/>
                <a:gd name="connsiteX2" fmla="*/ 304800 w 971550"/>
                <a:gd name="connsiteY2" fmla="*/ 538163 h 638175"/>
                <a:gd name="connsiteX3" fmla="*/ 0 w 971550"/>
                <a:gd name="connsiteY3" fmla="*/ 638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638175">
                  <a:moveTo>
                    <a:pt x="971550" y="0"/>
                  </a:moveTo>
                  <a:cubicBezTo>
                    <a:pt x="867569" y="2778"/>
                    <a:pt x="763588" y="5556"/>
                    <a:pt x="652463" y="95250"/>
                  </a:cubicBezTo>
                  <a:cubicBezTo>
                    <a:pt x="541338" y="184944"/>
                    <a:pt x="413544" y="447676"/>
                    <a:pt x="304800" y="538163"/>
                  </a:cubicBezTo>
                  <a:cubicBezTo>
                    <a:pt x="196056" y="628651"/>
                    <a:pt x="98028" y="633413"/>
                    <a:pt x="0" y="638175"/>
                  </a:cubicBezTo>
                </a:path>
              </a:pathLst>
            </a:cu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2" name="Imagen 71"/>
            <p:cNvPicPr>
              <a:picLocks noChangeAspect="1"/>
            </p:cNvPicPr>
            <p:nvPr/>
          </p:nvPicPr>
          <p:blipFill rotWithShape="1">
            <a:blip r:embed="rId3"/>
            <a:srcRect l="24432" t="28042" r="30670" b="20868"/>
            <a:stretch/>
          </p:blipFill>
          <p:spPr>
            <a:xfrm>
              <a:off x="577999" y="1063255"/>
              <a:ext cx="125442" cy="149233"/>
            </a:xfrm>
            <a:prstGeom prst="rect">
              <a:avLst/>
            </a:prstGeom>
          </p:spPr>
        </p:pic>
        <p:pic>
          <p:nvPicPr>
            <p:cNvPr id="73" name="Imagen 72"/>
            <p:cNvPicPr>
              <a:picLocks noChangeAspect="1"/>
            </p:cNvPicPr>
            <p:nvPr/>
          </p:nvPicPr>
          <p:blipFill rotWithShape="1">
            <a:blip r:embed="rId4"/>
            <a:srcRect l="24076" t="36044" r="24004" b="22607"/>
            <a:stretch/>
          </p:blipFill>
          <p:spPr>
            <a:xfrm>
              <a:off x="304442" y="876434"/>
              <a:ext cx="184626" cy="120781"/>
            </a:xfrm>
            <a:prstGeom prst="rect">
              <a:avLst/>
            </a:prstGeom>
          </p:spPr>
        </p:pic>
      </p:grpSp>
      <p:grpSp>
        <p:nvGrpSpPr>
          <p:cNvPr id="74" name="4 Grupo"/>
          <p:cNvGrpSpPr/>
          <p:nvPr/>
        </p:nvGrpSpPr>
        <p:grpSpPr>
          <a:xfrm>
            <a:off x="4833947" y="1491624"/>
            <a:ext cx="428628" cy="428628"/>
            <a:chOff x="2071670" y="1714488"/>
            <a:chExt cx="428628" cy="428628"/>
          </a:xfrm>
        </p:grpSpPr>
        <p:sp>
          <p:nvSpPr>
            <p:cNvPr id="7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7" name="74 Grupo"/>
          <p:cNvGrpSpPr/>
          <p:nvPr/>
        </p:nvGrpSpPr>
        <p:grpSpPr>
          <a:xfrm>
            <a:off x="4062535" y="1062996"/>
            <a:ext cx="428628" cy="428628"/>
            <a:chOff x="785786" y="928670"/>
            <a:chExt cx="428628" cy="428628"/>
          </a:xfrm>
        </p:grpSpPr>
        <p:cxnSp>
          <p:nvCxnSpPr>
            <p:cNvPr id="78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0" name="77 Grupo"/>
          <p:cNvGrpSpPr/>
          <p:nvPr/>
        </p:nvGrpSpPr>
        <p:grpSpPr>
          <a:xfrm>
            <a:off x="4062535" y="1920252"/>
            <a:ext cx="428628" cy="428628"/>
            <a:chOff x="785786" y="928670"/>
            <a:chExt cx="428628" cy="428628"/>
          </a:xfrm>
        </p:grpSpPr>
        <p:cxnSp>
          <p:nvCxnSpPr>
            <p:cNvPr id="81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3" name="86 Grupo"/>
          <p:cNvGrpSpPr/>
          <p:nvPr/>
        </p:nvGrpSpPr>
        <p:grpSpPr>
          <a:xfrm>
            <a:off x="4062535" y="1491624"/>
            <a:ext cx="428628" cy="428628"/>
            <a:chOff x="785786" y="928670"/>
            <a:chExt cx="428628" cy="428628"/>
          </a:xfrm>
        </p:grpSpPr>
        <p:cxnSp>
          <p:nvCxnSpPr>
            <p:cNvPr id="84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86" name="91 Conector recto de flecha"/>
          <p:cNvCxnSpPr>
            <a:endCxn id="75" idx="1"/>
          </p:cNvCxnSpPr>
          <p:nvPr/>
        </p:nvCxnSpPr>
        <p:spPr>
          <a:xfrm>
            <a:off x="4419725" y="1705938"/>
            <a:ext cx="4142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107 Forma libre"/>
          <p:cNvSpPr/>
          <p:nvPr/>
        </p:nvSpPr>
        <p:spPr>
          <a:xfrm>
            <a:off x="4408062" y="1283768"/>
            <a:ext cx="425885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108 Forma libre"/>
          <p:cNvSpPr/>
          <p:nvPr/>
        </p:nvSpPr>
        <p:spPr>
          <a:xfrm>
            <a:off x="4408062" y="1848311"/>
            <a:ext cx="425885" cy="286247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110 Conector recto"/>
          <p:cNvCxnSpPr>
            <a:endCxn id="79" idx="2"/>
          </p:cNvCxnSpPr>
          <p:nvPr/>
        </p:nvCxnSpPr>
        <p:spPr>
          <a:xfrm>
            <a:off x="3822415" y="1277310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112 Conector recto"/>
          <p:cNvCxnSpPr>
            <a:endCxn id="85" idx="2"/>
          </p:cNvCxnSpPr>
          <p:nvPr/>
        </p:nvCxnSpPr>
        <p:spPr>
          <a:xfrm>
            <a:off x="3822415" y="1705938"/>
            <a:ext cx="311558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113 Conector recto"/>
          <p:cNvCxnSpPr>
            <a:endCxn id="82" idx="2"/>
          </p:cNvCxnSpPr>
          <p:nvPr/>
        </p:nvCxnSpPr>
        <p:spPr>
          <a:xfrm>
            <a:off x="3822415" y="2134558"/>
            <a:ext cx="311558" cy="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114 Conector recto de flecha"/>
          <p:cNvCxnSpPr/>
          <p:nvPr/>
        </p:nvCxnSpPr>
        <p:spPr>
          <a:xfrm>
            <a:off x="5262575" y="1705938"/>
            <a:ext cx="2194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7 Forma libre"/>
          <p:cNvSpPr/>
          <p:nvPr/>
        </p:nvSpPr>
        <p:spPr>
          <a:xfrm>
            <a:off x="3233558" y="1191752"/>
            <a:ext cx="588857" cy="51931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108 Forma libre"/>
          <p:cNvSpPr/>
          <p:nvPr/>
        </p:nvSpPr>
        <p:spPr>
          <a:xfrm>
            <a:off x="3246351" y="2134566"/>
            <a:ext cx="576064" cy="501308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89 CuadroTexto"/>
          <p:cNvSpPr txBox="1"/>
          <p:nvPr/>
        </p:nvSpPr>
        <p:spPr>
          <a:xfrm>
            <a:off x="3587984" y="913720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5" name="Agrupar 104"/>
          <p:cNvGrpSpPr/>
          <p:nvPr/>
        </p:nvGrpSpPr>
        <p:grpSpPr>
          <a:xfrm>
            <a:off x="6616235" y="1114473"/>
            <a:ext cx="1782433" cy="1089597"/>
            <a:chOff x="5796136" y="2492896"/>
            <a:chExt cx="1782433" cy="1089597"/>
          </a:xfrm>
        </p:grpSpPr>
        <p:cxnSp>
          <p:nvCxnSpPr>
            <p:cNvPr id="106" name="Conector recto 105"/>
            <p:cNvCxnSpPr/>
            <p:nvPr/>
          </p:nvCxnSpPr>
          <p:spPr>
            <a:xfrm>
              <a:off x="5796136" y="2924374"/>
              <a:ext cx="1782433" cy="57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116 CuadroTexto"/>
            <p:cNvSpPr txBox="1"/>
            <p:nvPr/>
          </p:nvSpPr>
          <p:spPr>
            <a:xfrm>
              <a:off x="5850377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117 CuadroTexto"/>
            <p:cNvSpPr txBox="1"/>
            <p:nvPr/>
          </p:nvSpPr>
          <p:spPr>
            <a:xfrm>
              <a:off x="6282425" y="249289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89 CuadroTexto"/>
            <p:cNvSpPr txBox="1"/>
            <p:nvPr/>
          </p:nvSpPr>
          <p:spPr>
            <a:xfrm>
              <a:off x="7146521" y="2492896"/>
              <a:ext cx="33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89 CuadroTexto"/>
            <p:cNvSpPr txBox="1"/>
            <p:nvPr/>
          </p:nvSpPr>
          <p:spPr>
            <a:xfrm>
              <a:off x="6761745" y="2492896"/>
              <a:ext cx="312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Conector recto 110"/>
            <p:cNvCxnSpPr/>
            <p:nvPr/>
          </p:nvCxnSpPr>
          <p:spPr>
            <a:xfrm>
              <a:off x="5914087" y="30767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6346135" y="30784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678648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7210231" y="30689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5922385" y="31487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6354433" y="31504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679477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7218529" y="31409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5922385" y="32207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6354433" y="32224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679477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7218529" y="32129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5922385" y="32927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6354433" y="32944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679477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7218529" y="32849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5922385" y="33648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6354433" y="33664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679477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7218529" y="33569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5922385" y="34368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6354433" y="34384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679477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7218529" y="34290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5922385" y="35088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6354433" y="35104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679477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7218529" y="35010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5922385" y="35808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6354433" y="35824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679477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7218529" y="35730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114 Conector recto de flecha"/>
          <p:cNvCxnSpPr>
            <a:stCxn id="150" idx="3"/>
          </p:cNvCxnSpPr>
          <p:nvPr/>
        </p:nvCxnSpPr>
        <p:spPr>
          <a:xfrm>
            <a:off x="5892509" y="1702517"/>
            <a:ext cx="461924" cy="8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Agrupar 148"/>
          <p:cNvGrpSpPr/>
          <p:nvPr/>
        </p:nvGrpSpPr>
        <p:grpSpPr>
          <a:xfrm>
            <a:off x="5463881" y="1488203"/>
            <a:ext cx="428628" cy="428628"/>
            <a:chOff x="2500298" y="857232"/>
            <a:chExt cx="428628" cy="428628"/>
          </a:xfrm>
        </p:grpSpPr>
        <p:sp>
          <p:nvSpPr>
            <p:cNvPr id="150" name="195 Rectángulo"/>
            <p:cNvSpPr/>
            <p:nvPr/>
          </p:nvSpPr>
          <p:spPr>
            <a:xfrm>
              <a:off x="2500298" y="857232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51" name="196 Conector recto"/>
            <p:cNvCxnSpPr>
              <a:stCxn id="150" idx="1"/>
              <a:endCxn id="150" idx="3"/>
            </p:cNvCxnSpPr>
            <p:nvPr/>
          </p:nvCxnSpPr>
          <p:spPr>
            <a:xfrm rot="108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197 Conector recto"/>
            <p:cNvCxnSpPr>
              <a:stCxn id="150" idx="0"/>
              <a:endCxn id="150" idx="2"/>
            </p:cNvCxnSpPr>
            <p:nvPr/>
          </p:nvCxnSpPr>
          <p:spPr>
            <a:xfrm rot="16200000" flipH="1">
              <a:off x="2500298" y="1071546"/>
              <a:ext cx="4286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198 Conector recto"/>
            <p:cNvCxnSpPr/>
            <p:nvPr/>
          </p:nvCxnSpPr>
          <p:spPr>
            <a:xfrm rot="5400000" flipH="1" flipV="1">
              <a:off x="2500298" y="857232"/>
              <a:ext cx="428628" cy="4286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89 CuadroTexto"/>
          <p:cNvSpPr txBox="1"/>
          <p:nvPr/>
        </p:nvSpPr>
        <p:spPr>
          <a:xfrm>
            <a:off x="6322109" y="1484783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23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59832" y="3145830"/>
            <a:ext cx="95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calibración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fitting</a:t>
            </a:r>
            <a:r>
              <a:rPr lang="es-ES" sz="1200" dirty="0"/>
              <a:t>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059832" y="41413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prueba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testing</a:t>
            </a:r>
            <a:r>
              <a:rPr lang="es-ES" sz="1200" dirty="0"/>
              <a:t>)</a:t>
            </a:r>
          </a:p>
        </p:txBody>
      </p:sp>
      <p:grpSp>
        <p:nvGrpSpPr>
          <p:cNvPr id="75" name="Agrupar 74"/>
          <p:cNvGrpSpPr/>
          <p:nvPr/>
        </p:nvGrpSpPr>
        <p:grpSpPr>
          <a:xfrm>
            <a:off x="251520" y="188640"/>
            <a:ext cx="3008145" cy="1509888"/>
            <a:chOff x="611560" y="2684692"/>
            <a:chExt cx="3008145" cy="1509888"/>
          </a:xfrm>
        </p:grpSpPr>
        <p:sp>
          <p:nvSpPr>
            <p:cNvPr id="43" name="89 CuadroTexto"/>
            <p:cNvSpPr txBox="1"/>
            <p:nvPr/>
          </p:nvSpPr>
          <p:spPr>
            <a:xfrm>
              <a:off x="611560" y="2747409"/>
              <a:ext cx="474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238 Forma libre"/>
            <p:cNvSpPr/>
            <p:nvPr/>
          </p:nvSpPr>
          <p:spPr>
            <a:xfrm>
              <a:off x="1671653" y="268469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45" name="110 Conector recto"/>
            <p:cNvCxnSpPr>
              <a:stCxn id="43" idx="3"/>
            </p:cNvCxnSpPr>
            <p:nvPr/>
          </p:nvCxnSpPr>
          <p:spPr>
            <a:xfrm flipV="1">
              <a:off x="1086111" y="2828708"/>
              <a:ext cx="585542" cy="10336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238 Forma libre"/>
            <p:cNvSpPr/>
            <p:nvPr/>
          </p:nvSpPr>
          <p:spPr>
            <a:xfrm>
              <a:off x="1671653" y="3096932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sp>
          <p:nvSpPr>
            <p:cNvPr id="47" name="238 Forma libre"/>
            <p:cNvSpPr/>
            <p:nvPr/>
          </p:nvSpPr>
          <p:spPr>
            <a:xfrm>
              <a:off x="1671653" y="390882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1815669" y="3476780"/>
              <a:ext cx="72008" cy="368424"/>
              <a:chOff x="2915816" y="3284984"/>
              <a:chExt cx="72008" cy="368424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2915816" y="32849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2915816" y="3437384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2915816" y="35814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116 CuadroTexto"/>
            <p:cNvSpPr txBox="1"/>
            <p:nvPr/>
          </p:nvSpPr>
          <p:spPr>
            <a:xfrm>
              <a:off x="693994" y="310744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117 CuadroTexto"/>
            <p:cNvSpPr txBox="1"/>
            <p:nvPr/>
          </p:nvSpPr>
          <p:spPr>
            <a:xfrm>
              <a:off x="703472" y="3467488"/>
              <a:ext cx="39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31441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110 Conector recto"/>
            <p:cNvCxnSpPr>
              <a:stCxn id="53" idx="3"/>
            </p:cNvCxnSpPr>
            <p:nvPr/>
          </p:nvCxnSpPr>
          <p:spPr>
            <a:xfrm>
              <a:off x="1095589" y="3652154"/>
              <a:ext cx="576064" cy="40069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110 Conector recto"/>
            <p:cNvCxnSpPr>
              <a:stCxn id="52" idx="3"/>
            </p:cNvCxnSpPr>
            <p:nvPr/>
          </p:nvCxnSpPr>
          <p:spPr>
            <a:xfrm flipV="1">
              <a:off x="1086111" y="2828708"/>
              <a:ext cx="585542" cy="46340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10 Conector recto"/>
            <p:cNvCxnSpPr/>
            <p:nvPr/>
          </p:nvCxnSpPr>
          <p:spPr>
            <a:xfrm flipV="1">
              <a:off x="1095589" y="3246488"/>
              <a:ext cx="576064" cy="40566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10 Conector recto"/>
            <p:cNvCxnSpPr>
              <a:stCxn id="52" idx="3"/>
            </p:cNvCxnSpPr>
            <p:nvPr/>
          </p:nvCxnSpPr>
          <p:spPr>
            <a:xfrm flipV="1">
              <a:off x="1086111" y="3246488"/>
              <a:ext cx="585542" cy="4562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10 Conector recto"/>
            <p:cNvCxnSpPr>
              <a:stCxn id="53" idx="3"/>
            </p:cNvCxnSpPr>
            <p:nvPr/>
          </p:nvCxnSpPr>
          <p:spPr>
            <a:xfrm flipV="1">
              <a:off x="1095589" y="2828708"/>
              <a:ext cx="576064" cy="82344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110 Conector recto"/>
            <p:cNvCxnSpPr>
              <a:stCxn id="52" idx="3"/>
            </p:cNvCxnSpPr>
            <p:nvPr/>
          </p:nvCxnSpPr>
          <p:spPr>
            <a:xfrm>
              <a:off x="1086111" y="3292114"/>
              <a:ext cx="585542" cy="76073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110 Conector recto"/>
            <p:cNvCxnSpPr>
              <a:stCxn id="43" idx="3"/>
            </p:cNvCxnSpPr>
            <p:nvPr/>
          </p:nvCxnSpPr>
          <p:spPr>
            <a:xfrm>
              <a:off x="1086111" y="2932075"/>
              <a:ext cx="585542" cy="1120769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238 Forma libre"/>
            <p:cNvSpPr/>
            <p:nvPr/>
          </p:nvSpPr>
          <p:spPr>
            <a:xfrm>
              <a:off x="2607757" y="3246488"/>
              <a:ext cx="414958" cy="285752"/>
            </a:xfrm>
            <a:custGeom>
              <a:avLst/>
              <a:gdLst>
                <a:gd name="connsiteX0" fmla="*/ 0 w 428628"/>
                <a:gd name="connsiteY0" fmla="*/ 0 h 428628"/>
                <a:gd name="connsiteX1" fmla="*/ 428628 w 428628"/>
                <a:gd name="connsiteY1" fmla="*/ 0 h 428628"/>
                <a:gd name="connsiteX2" fmla="*/ 428628 w 428628"/>
                <a:gd name="connsiteY2" fmla="*/ 428628 h 428628"/>
                <a:gd name="connsiteX3" fmla="*/ 0 w 428628"/>
                <a:gd name="connsiteY3" fmla="*/ 428628 h 428628"/>
                <a:gd name="connsiteX4" fmla="*/ 0 w 428628"/>
                <a:gd name="connsiteY4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755"/>
                <a:gd name="connsiteY0" fmla="*/ 0 h 428628"/>
                <a:gd name="connsiteX1" fmla="*/ 428628 w 641755"/>
                <a:gd name="connsiteY1" fmla="*/ 0 h 428628"/>
                <a:gd name="connsiteX2" fmla="*/ 641178 w 641755"/>
                <a:gd name="connsiteY2" fmla="*/ 223882 h 428628"/>
                <a:gd name="connsiteX3" fmla="*/ 428628 w 641755"/>
                <a:gd name="connsiteY3" fmla="*/ 428628 h 428628"/>
                <a:gd name="connsiteX4" fmla="*/ 0 w 641755"/>
                <a:gd name="connsiteY4" fmla="*/ 428628 h 428628"/>
                <a:gd name="connsiteX5" fmla="*/ 0 w 641755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85226"/>
                <a:gd name="connsiteY0" fmla="*/ 0 h 428628"/>
                <a:gd name="connsiteX1" fmla="*/ 428628 w 685226"/>
                <a:gd name="connsiteY1" fmla="*/ 0 h 428628"/>
                <a:gd name="connsiteX2" fmla="*/ 641178 w 685226"/>
                <a:gd name="connsiteY2" fmla="*/ 223882 h 428628"/>
                <a:gd name="connsiteX3" fmla="*/ 635800 w 685226"/>
                <a:gd name="connsiteY3" fmla="*/ 226224 h 428628"/>
                <a:gd name="connsiteX4" fmla="*/ 428628 w 685226"/>
                <a:gd name="connsiteY4" fmla="*/ 428628 h 428628"/>
                <a:gd name="connsiteX5" fmla="*/ 0 w 685226"/>
                <a:gd name="connsiteY5" fmla="*/ 428628 h 428628"/>
                <a:gd name="connsiteX6" fmla="*/ 0 w 685226"/>
                <a:gd name="connsiteY6" fmla="*/ 0 h 428628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816196"/>
                <a:gd name="connsiteY0" fmla="*/ 0 h 455620"/>
                <a:gd name="connsiteX1" fmla="*/ 428628 w 816196"/>
                <a:gd name="connsiteY1" fmla="*/ 0 h 455620"/>
                <a:gd name="connsiteX2" fmla="*/ 641178 w 816196"/>
                <a:gd name="connsiteY2" fmla="*/ 223882 h 455620"/>
                <a:gd name="connsiteX3" fmla="*/ 635800 w 816196"/>
                <a:gd name="connsiteY3" fmla="*/ 226224 h 455620"/>
                <a:gd name="connsiteX4" fmla="*/ 428628 w 816196"/>
                <a:gd name="connsiteY4" fmla="*/ 428628 h 455620"/>
                <a:gd name="connsiteX5" fmla="*/ 0 w 816196"/>
                <a:gd name="connsiteY5" fmla="*/ 428628 h 455620"/>
                <a:gd name="connsiteX6" fmla="*/ 0 w 816196"/>
                <a:gd name="connsiteY6" fmla="*/ 0 h 455620"/>
                <a:gd name="connsiteX0" fmla="*/ 0 w 816196"/>
                <a:gd name="connsiteY0" fmla="*/ 0 h 428628"/>
                <a:gd name="connsiteX1" fmla="*/ 428628 w 816196"/>
                <a:gd name="connsiteY1" fmla="*/ 0 h 428628"/>
                <a:gd name="connsiteX2" fmla="*/ 641178 w 816196"/>
                <a:gd name="connsiteY2" fmla="*/ 223882 h 428628"/>
                <a:gd name="connsiteX3" fmla="*/ 635800 w 816196"/>
                <a:gd name="connsiteY3" fmla="*/ 226224 h 428628"/>
                <a:gd name="connsiteX4" fmla="*/ 428628 w 816196"/>
                <a:gd name="connsiteY4" fmla="*/ 428628 h 428628"/>
                <a:gd name="connsiteX5" fmla="*/ 0 w 816196"/>
                <a:gd name="connsiteY5" fmla="*/ 428628 h 428628"/>
                <a:gd name="connsiteX6" fmla="*/ 0 w 816196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635800 w 641178"/>
                <a:gd name="connsiteY3" fmla="*/ 226224 h 428628"/>
                <a:gd name="connsiteX4" fmla="*/ 428628 w 641178"/>
                <a:gd name="connsiteY4" fmla="*/ 428628 h 428628"/>
                <a:gd name="connsiteX5" fmla="*/ 0 w 641178"/>
                <a:gd name="connsiteY5" fmla="*/ 428628 h 428628"/>
                <a:gd name="connsiteX6" fmla="*/ 0 w 641178"/>
                <a:gd name="connsiteY6" fmla="*/ 0 h 428628"/>
                <a:gd name="connsiteX0" fmla="*/ 0 w 707206"/>
                <a:gd name="connsiteY0" fmla="*/ 0 h 428628"/>
                <a:gd name="connsiteX1" fmla="*/ 428628 w 707206"/>
                <a:gd name="connsiteY1" fmla="*/ 0 h 428628"/>
                <a:gd name="connsiteX2" fmla="*/ 641178 w 707206"/>
                <a:gd name="connsiteY2" fmla="*/ 223882 h 428628"/>
                <a:gd name="connsiteX3" fmla="*/ 707206 w 707206"/>
                <a:gd name="connsiteY3" fmla="*/ 369076 h 428628"/>
                <a:gd name="connsiteX4" fmla="*/ 428628 w 707206"/>
                <a:gd name="connsiteY4" fmla="*/ 428628 h 428628"/>
                <a:gd name="connsiteX5" fmla="*/ 0 w 707206"/>
                <a:gd name="connsiteY5" fmla="*/ 428628 h 428628"/>
                <a:gd name="connsiteX6" fmla="*/ 0 w 707206"/>
                <a:gd name="connsiteY6" fmla="*/ 0 h 428628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62752"/>
                <a:gd name="connsiteX1" fmla="*/ 428628 w 641178"/>
                <a:gd name="connsiteY1" fmla="*/ 0 h 462752"/>
                <a:gd name="connsiteX2" fmla="*/ 641178 w 641178"/>
                <a:gd name="connsiteY2" fmla="*/ 223882 h 462752"/>
                <a:gd name="connsiteX3" fmla="*/ 428628 w 641178"/>
                <a:gd name="connsiteY3" fmla="*/ 428628 h 462752"/>
                <a:gd name="connsiteX4" fmla="*/ 0 w 641178"/>
                <a:gd name="connsiteY4" fmla="*/ 428628 h 462752"/>
                <a:gd name="connsiteX5" fmla="*/ 0 w 641178"/>
                <a:gd name="connsiteY5" fmla="*/ 0 h 462752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82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152420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41178"/>
                <a:gd name="connsiteY0" fmla="*/ 0 h 428628"/>
                <a:gd name="connsiteX1" fmla="*/ 428628 w 641178"/>
                <a:gd name="connsiteY1" fmla="*/ 0 h 428628"/>
                <a:gd name="connsiteX2" fmla="*/ 641178 w 641178"/>
                <a:gd name="connsiteY2" fmla="*/ 223834 h 428628"/>
                <a:gd name="connsiteX3" fmla="*/ 428628 w 641178"/>
                <a:gd name="connsiteY3" fmla="*/ 428628 h 428628"/>
                <a:gd name="connsiteX4" fmla="*/ 0 w 641178"/>
                <a:gd name="connsiteY4" fmla="*/ 428628 h 428628"/>
                <a:gd name="connsiteX5" fmla="*/ 0 w 641178"/>
                <a:gd name="connsiteY5" fmla="*/ 0 h 428628"/>
                <a:gd name="connsiteX0" fmla="*/ 0 w 629272"/>
                <a:gd name="connsiteY0" fmla="*/ 0 h 428628"/>
                <a:gd name="connsiteX1" fmla="*/ 428628 w 629272"/>
                <a:gd name="connsiteY1" fmla="*/ 0 h 428628"/>
                <a:gd name="connsiteX2" fmla="*/ 629272 w 629272"/>
                <a:gd name="connsiteY2" fmla="*/ 216690 h 428628"/>
                <a:gd name="connsiteX3" fmla="*/ 428628 w 629272"/>
                <a:gd name="connsiteY3" fmla="*/ 428628 h 428628"/>
                <a:gd name="connsiteX4" fmla="*/ 0 w 629272"/>
                <a:gd name="connsiteY4" fmla="*/ 428628 h 428628"/>
                <a:gd name="connsiteX5" fmla="*/ 0 w 629272"/>
                <a:gd name="connsiteY5" fmla="*/ 0 h 42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272" h="428628">
                  <a:moveTo>
                    <a:pt x="0" y="0"/>
                  </a:moveTo>
                  <a:lnTo>
                    <a:pt x="428628" y="0"/>
                  </a:lnTo>
                  <a:lnTo>
                    <a:pt x="629272" y="216690"/>
                  </a:lnTo>
                  <a:lnTo>
                    <a:pt x="428628" y="428628"/>
                  </a:lnTo>
                  <a:lnTo>
                    <a:pt x="0" y="4286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dirty="0"/>
            </a:p>
          </p:txBody>
        </p:sp>
        <p:cxnSp>
          <p:nvCxnSpPr>
            <p:cNvPr id="63" name="110 Conector recto"/>
            <p:cNvCxnSpPr>
              <a:stCxn id="44" idx="2"/>
            </p:cNvCxnSpPr>
            <p:nvPr/>
          </p:nvCxnSpPr>
          <p:spPr>
            <a:xfrm>
              <a:off x="2086611" y="2829152"/>
              <a:ext cx="521146" cy="55353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110 Conector recto"/>
            <p:cNvCxnSpPr>
              <a:stCxn id="46" idx="2"/>
            </p:cNvCxnSpPr>
            <p:nvPr/>
          </p:nvCxnSpPr>
          <p:spPr>
            <a:xfrm>
              <a:off x="2086611" y="3241392"/>
              <a:ext cx="521146" cy="14129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110 Conector recto"/>
            <p:cNvCxnSpPr>
              <a:stCxn id="47" idx="2"/>
            </p:cNvCxnSpPr>
            <p:nvPr/>
          </p:nvCxnSpPr>
          <p:spPr>
            <a:xfrm flipV="1">
              <a:off x="2086611" y="3382684"/>
              <a:ext cx="521146" cy="67060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114 Conector recto de flecha"/>
            <p:cNvCxnSpPr>
              <a:stCxn id="62" idx="2"/>
            </p:cNvCxnSpPr>
            <p:nvPr/>
          </p:nvCxnSpPr>
          <p:spPr>
            <a:xfrm>
              <a:off x="3022715" y="3390948"/>
              <a:ext cx="3202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89 CuadroTexto"/>
            <p:cNvSpPr txBox="1"/>
            <p:nvPr/>
          </p:nvSpPr>
          <p:spPr>
            <a:xfrm>
              <a:off x="3300921" y="3195328"/>
              <a:ext cx="31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s-E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7" name="Conector recto 76"/>
          <p:cNvCxnSpPr/>
          <p:nvPr/>
        </p:nvCxnSpPr>
        <p:spPr>
          <a:xfrm>
            <a:off x="713334" y="282317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116 CuadroTexto"/>
          <p:cNvSpPr txBox="1"/>
          <p:nvPr/>
        </p:nvSpPr>
        <p:spPr>
          <a:xfrm>
            <a:off x="767575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117 CuadroTexto"/>
          <p:cNvSpPr txBox="1"/>
          <p:nvPr/>
        </p:nvSpPr>
        <p:spPr>
          <a:xfrm>
            <a:off x="1199623" y="23916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89 CuadroTexto"/>
          <p:cNvSpPr txBox="1"/>
          <p:nvPr/>
        </p:nvSpPr>
        <p:spPr>
          <a:xfrm>
            <a:off x="2063719" y="239169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89 CuadroTexto"/>
          <p:cNvSpPr txBox="1"/>
          <p:nvPr/>
        </p:nvSpPr>
        <p:spPr>
          <a:xfrm>
            <a:off x="1678943" y="239169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6" name="Agrupar 235"/>
          <p:cNvGrpSpPr/>
          <p:nvPr/>
        </p:nvGrpSpPr>
        <p:grpSpPr>
          <a:xfrm>
            <a:off x="827584" y="2967760"/>
            <a:ext cx="1524167" cy="1092600"/>
            <a:chOff x="827584" y="2967760"/>
            <a:chExt cx="1524167" cy="1092600"/>
          </a:xfrm>
        </p:grpSpPr>
        <p:cxnSp>
          <p:nvCxnSpPr>
            <p:cNvPr id="82" name="Conector recto 81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Agrupar 165"/>
          <p:cNvGrpSpPr/>
          <p:nvPr/>
        </p:nvGrpSpPr>
        <p:grpSpPr>
          <a:xfrm>
            <a:off x="827641" y="4313847"/>
            <a:ext cx="1520466" cy="297509"/>
            <a:chOff x="819286" y="4427635"/>
            <a:chExt cx="1520466" cy="297509"/>
          </a:xfrm>
        </p:grpSpPr>
        <p:cxnSp>
          <p:nvCxnSpPr>
            <p:cNvPr id="146" name="Conector recto 145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Agrupar 199"/>
          <p:cNvGrpSpPr/>
          <p:nvPr/>
        </p:nvGrpSpPr>
        <p:grpSpPr>
          <a:xfrm>
            <a:off x="827584" y="4931719"/>
            <a:ext cx="1520523" cy="513505"/>
            <a:chOff x="2619429" y="4580035"/>
            <a:chExt cx="1520523" cy="513505"/>
          </a:xfrm>
        </p:grpSpPr>
        <p:cxnSp>
          <p:nvCxnSpPr>
            <p:cNvPr id="168" name="Conector recto 167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cto 178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179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cto 180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"/>
          <p:cNvSpPr txBox="1"/>
          <p:nvPr/>
        </p:nvSpPr>
        <p:spPr>
          <a:xfrm>
            <a:off x="3059832" y="4870901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predicción</a:t>
            </a:r>
          </a:p>
          <a:p>
            <a:r>
              <a:rPr lang="es-ES" sz="1200" dirty="0"/>
              <a:t>(</a:t>
            </a:r>
            <a:r>
              <a:rPr lang="es-ES" sz="1200" dirty="0" err="1"/>
              <a:t>forecasting</a:t>
            </a:r>
            <a:r>
              <a:rPr lang="es-ES" sz="1200" dirty="0"/>
              <a:t>)</a:t>
            </a:r>
          </a:p>
        </p:txBody>
      </p:sp>
      <p:cxnSp>
        <p:nvCxnSpPr>
          <p:cNvPr id="202" name="Conector recto de flecha 201"/>
          <p:cNvCxnSpPr/>
          <p:nvPr/>
        </p:nvCxnSpPr>
        <p:spPr>
          <a:xfrm flipH="1">
            <a:off x="2483768" y="5188550"/>
            <a:ext cx="57606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de flecha 208"/>
          <p:cNvCxnSpPr>
            <a:stCxn id="3" idx="1"/>
          </p:cNvCxnSpPr>
          <p:nvPr/>
        </p:nvCxnSpPr>
        <p:spPr>
          <a:xfrm flipH="1">
            <a:off x="2483769" y="4464538"/>
            <a:ext cx="57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/>
          <p:nvPr/>
        </p:nvCxnSpPr>
        <p:spPr>
          <a:xfrm>
            <a:off x="695721" y="4162596"/>
            <a:ext cx="337222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/>
          <p:nvPr/>
        </p:nvCxnSpPr>
        <p:spPr>
          <a:xfrm>
            <a:off x="695721" y="4797152"/>
            <a:ext cx="416431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cto de flecha 214"/>
          <p:cNvCxnSpPr>
            <a:stCxn id="2" idx="1"/>
          </p:cNvCxnSpPr>
          <p:nvPr/>
        </p:nvCxnSpPr>
        <p:spPr>
          <a:xfrm flipH="1">
            <a:off x="2483768" y="346899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Cerrar llave 223"/>
          <p:cNvSpPr/>
          <p:nvPr/>
        </p:nvSpPr>
        <p:spPr>
          <a:xfrm>
            <a:off x="4139952" y="3183784"/>
            <a:ext cx="432048" cy="1541360"/>
          </a:xfrm>
          <a:prstGeom prst="rightBrace">
            <a:avLst>
              <a:gd name="adj1" fmla="val 21871"/>
              <a:gd name="adj2" fmla="val 50000"/>
            </a:avLst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CuadroTexto 224"/>
          <p:cNvSpPr txBox="1"/>
          <p:nvPr/>
        </p:nvSpPr>
        <p:spPr>
          <a:xfrm>
            <a:off x="4696251" y="3630053"/>
            <a:ext cx="116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Conjunto de entrenamiento</a:t>
            </a:r>
          </a:p>
          <a:p>
            <a:r>
              <a:rPr lang="es-ES" sz="1200" dirty="0"/>
              <a:t>(training)</a:t>
            </a:r>
          </a:p>
        </p:txBody>
      </p:sp>
      <p:sp>
        <p:nvSpPr>
          <p:cNvPr id="227" name="CuadroTexto 226"/>
          <p:cNvSpPr txBox="1"/>
          <p:nvPr/>
        </p:nvSpPr>
        <p:spPr>
          <a:xfrm>
            <a:off x="4139952" y="253528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aplica el algoritmo de entrenamiento.</a:t>
            </a:r>
          </a:p>
        </p:txBody>
      </p:sp>
      <p:cxnSp>
        <p:nvCxnSpPr>
          <p:cNvPr id="229" name="Conector angular 228"/>
          <p:cNvCxnSpPr>
            <a:stCxn id="227" idx="1"/>
            <a:endCxn id="2" idx="0"/>
          </p:cNvCxnSpPr>
          <p:nvPr/>
        </p:nvCxnSpPr>
        <p:spPr>
          <a:xfrm rot="10800000" flipV="1">
            <a:off x="3537892" y="2766120"/>
            <a:ext cx="602060" cy="37971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4743326" y="498355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Sobre este se calcula el error de entrenamiento reportado en los artículos.</a:t>
            </a:r>
          </a:p>
        </p:txBody>
      </p:sp>
      <p:cxnSp>
        <p:nvCxnSpPr>
          <p:cNvPr id="231" name="Conector angular 230"/>
          <p:cNvCxnSpPr>
            <a:stCxn id="230" idx="0"/>
            <a:endCxn id="225" idx="2"/>
          </p:cNvCxnSpPr>
          <p:nvPr/>
        </p:nvCxnSpPr>
        <p:spPr>
          <a:xfrm rot="16200000" flipV="1">
            <a:off x="5215064" y="4339172"/>
            <a:ext cx="707175" cy="5815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29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718314" y="2708920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 flipH="1">
            <a:off x="718314" y="4819923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5110802" y="4983559"/>
            <a:ext cx="137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de neuronas</a:t>
            </a:r>
          </a:p>
          <a:p>
            <a:r>
              <a:rPr lang="es-ES" sz="1200" dirty="0">
                <a:latin typeface="Arial Narrow"/>
                <a:cs typeface="Arial Narrow"/>
              </a:rPr>
              <a:t>en la capa oculta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136638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08646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280654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526626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4894778" y="4653136"/>
            <a:ext cx="0" cy="330423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36638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208646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806546" y="4859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4442703" y="5013176"/>
            <a:ext cx="380067" cy="72008"/>
            <a:chOff x="1815669" y="1471272"/>
            <a:chExt cx="380067" cy="72008"/>
          </a:xfrm>
        </p:grpSpPr>
        <p:sp>
          <p:nvSpPr>
            <p:cNvPr id="19" name="Elipse 18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Elipse 20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3" name="CuadroTexto 22"/>
          <p:cNvSpPr txBox="1"/>
          <p:nvPr/>
        </p:nvSpPr>
        <p:spPr>
          <a:xfrm>
            <a:off x="4894778" y="4817477"/>
            <a:ext cx="3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51520" y="257593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26" name="Forma libre 25"/>
          <p:cNvSpPr/>
          <p:nvPr/>
        </p:nvSpPr>
        <p:spPr>
          <a:xfrm>
            <a:off x="944614" y="2996952"/>
            <a:ext cx="4180114" cy="1718152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20">
                <a:moveTo>
                  <a:pt x="0" y="0"/>
                </a:moveTo>
                <a:cubicBezTo>
                  <a:pt x="214958" y="546832"/>
                  <a:pt x="440940" y="1096023"/>
                  <a:pt x="1137626" y="1402360"/>
                </a:cubicBezTo>
                <a:cubicBezTo>
                  <a:pt x="1834312" y="17086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orma libre 27"/>
          <p:cNvSpPr/>
          <p:nvPr/>
        </p:nvSpPr>
        <p:spPr>
          <a:xfrm>
            <a:off x="934338" y="2598160"/>
            <a:ext cx="4113972" cy="1794631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3972" h="2272948">
                <a:moveTo>
                  <a:pt x="0" y="0"/>
                </a:moveTo>
                <a:cubicBezTo>
                  <a:pt x="598576" y="1326353"/>
                  <a:pt x="1298571" y="2406234"/>
                  <a:pt x="2037146" y="2259580"/>
                </a:cubicBezTo>
                <a:cubicBezTo>
                  <a:pt x="2775721" y="2112926"/>
                  <a:pt x="3708307" y="1389176"/>
                  <a:pt x="4113972" y="755046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Conector recto 28"/>
          <p:cNvCxnSpPr/>
          <p:nvPr/>
        </p:nvCxnSpPr>
        <p:spPr>
          <a:xfrm>
            <a:off x="1366386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086466" y="3717032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806546" y="4077072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3526626" y="4099843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4894778" y="2996952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4894778" y="4263479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894778" y="3314601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3526626" y="48334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238594" y="3068960"/>
            <a:ext cx="104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óptimo</a:t>
            </a:r>
          </a:p>
          <a:p>
            <a:r>
              <a:rPr lang="es-ES" sz="1200" dirty="0">
                <a:latin typeface="Arial Narrow"/>
                <a:cs typeface="Arial Narrow"/>
              </a:rPr>
              <a:t>de neuronas</a:t>
            </a: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2806546" y="3301371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endCxn id="44" idx="1"/>
          </p:cNvCxnSpPr>
          <p:nvPr/>
        </p:nvCxnSpPr>
        <p:spPr>
          <a:xfrm>
            <a:off x="2806546" y="3299793"/>
            <a:ext cx="43204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6834013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116 CuadroTexto"/>
          <p:cNvSpPr txBox="1"/>
          <p:nvPr/>
        </p:nvSpPr>
        <p:spPr>
          <a:xfrm>
            <a:off x="6888254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117 CuadroTexto"/>
          <p:cNvSpPr txBox="1"/>
          <p:nvPr/>
        </p:nvSpPr>
        <p:spPr>
          <a:xfrm>
            <a:off x="7320302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89 CuadroTexto"/>
          <p:cNvSpPr txBox="1"/>
          <p:nvPr/>
        </p:nvSpPr>
        <p:spPr>
          <a:xfrm>
            <a:off x="8184398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89 CuadroTexto"/>
          <p:cNvSpPr txBox="1"/>
          <p:nvPr/>
        </p:nvSpPr>
        <p:spPr>
          <a:xfrm>
            <a:off x="7799622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7" name="Agrupar 56"/>
          <p:cNvGrpSpPr/>
          <p:nvPr/>
        </p:nvGrpSpPr>
        <p:grpSpPr>
          <a:xfrm>
            <a:off x="6948263" y="3200795"/>
            <a:ext cx="1524167" cy="1092600"/>
            <a:chOff x="827584" y="2967760"/>
            <a:chExt cx="1524167" cy="1092600"/>
          </a:xfrm>
        </p:grpSpPr>
        <p:cxnSp>
          <p:nvCxnSpPr>
            <p:cNvPr id="58" name="Conector recto 5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Agrupar 121"/>
          <p:cNvGrpSpPr/>
          <p:nvPr/>
        </p:nvGrpSpPr>
        <p:grpSpPr>
          <a:xfrm>
            <a:off x="6948320" y="4365266"/>
            <a:ext cx="1520466" cy="297509"/>
            <a:chOff x="819286" y="4427635"/>
            <a:chExt cx="1520466" cy="297509"/>
          </a:xfrm>
        </p:grpSpPr>
        <p:cxnSp>
          <p:nvCxnSpPr>
            <p:cNvPr id="123" name="Conector recto 12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Agrupar 142"/>
          <p:cNvGrpSpPr/>
          <p:nvPr/>
        </p:nvGrpSpPr>
        <p:grpSpPr>
          <a:xfrm>
            <a:off x="6948263" y="4715695"/>
            <a:ext cx="1520523" cy="513505"/>
            <a:chOff x="2619429" y="4580035"/>
            <a:chExt cx="1520523" cy="513505"/>
          </a:xfrm>
        </p:grpSpPr>
        <p:cxnSp>
          <p:nvCxnSpPr>
            <p:cNvPr id="144" name="Conector recto 14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Conector recto de flecha 176"/>
          <p:cNvCxnSpPr>
            <a:endCxn id="35" idx="3"/>
          </p:cNvCxnSpPr>
          <p:nvPr/>
        </p:nvCxnSpPr>
        <p:spPr>
          <a:xfrm flipH="1">
            <a:off x="5710626" y="3530625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/>
          <p:cNvCxnSpPr>
            <a:endCxn id="36" idx="3"/>
          </p:cNvCxnSpPr>
          <p:nvPr/>
        </p:nvCxnSpPr>
        <p:spPr>
          <a:xfrm flipH="1" flipV="1">
            <a:off x="5535248" y="3545434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43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11561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16985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60190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46600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208122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1233567" y="32086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665615" y="321027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10596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529711" y="320079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233567" y="328061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665615" y="32822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10596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529711" y="327280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233567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665615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10596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2529711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233567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665615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10596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529711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233567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665615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10596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2529711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233567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665615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10596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2529711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233567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665615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10596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529711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233567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665615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10596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529711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229866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661914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10226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2526010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229866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661914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10226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2526010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229866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661914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10226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526010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229866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661914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10226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2526010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229866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661914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10226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2526010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229866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661914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10226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2526010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229866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661914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10226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2526010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229866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661914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10226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2526010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Agrupar 71"/>
          <p:cNvGrpSpPr/>
          <p:nvPr/>
        </p:nvGrpSpPr>
        <p:grpSpPr>
          <a:xfrm>
            <a:off x="1229923" y="4365266"/>
            <a:ext cx="1520466" cy="297509"/>
            <a:chOff x="819286" y="4427635"/>
            <a:chExt cx="1520466" cy="297509"/>
          </a:xfrm>
        </p:grpSpPr>
        <p:cxnSp>
          <p:nvCxnSpPr>
            <p:cNvPr id="73" name="Conector recto 7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Agrupar 92"/>
          <p:cNvGrpSpPr/>
          <p:nvPr/>
        </p:nvGrpSpPr>
        <p:grpSpPr>
          <a:xfrm>
            <a:off x="1229866" y="4715695"/>
            <a:ext cx="1520523" cy="513505"/>
            <a:chOff x="2619429" y="4580035"/>
            <a:chExt cx="1520523" cy="513505"/>
          </a:xfrm>
        </p:grpSpPr>
        <p:cxnSp>
          <p:nvCxnSpPr>
            <p:cNvPr id="94" name="Conector recto 9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Conector recto 125"/>
          <p:cNvCxnSpPr/>
          <p:nvPr/>
        </p:nvCxnSpPr>
        <p:spPr>
          <a:xfrm>
            <a:off x="305983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131840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116 CuadroTexto"/>
          <p:cNvSpPr txBox="1"/>
          <p:nvPr/>
        </p:nvSpPr>
        <p:spPr>
          <a:xfrm>
            <a:off x="3186081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117 CuadroTexto"/>
          <p:cNvSpPr txBox="1"/>
          <p:nvPr/>
        </p:nvSpPr>
        <p:spPr>
          <a:xfrm>
            <a:off x="3618129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89 CuadroTexto"/>
          <p:cNvSpPr txBox="1"/>
          <p:nvPr/>
        </p:nvSpPr>
        <p:spPr>
          <a:xfrm>
            <a:off x="4482225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89 CuadroTexto"/>
          <p:cNvSpPr txBox="1"/>
          <p:nvPr/>
        </p:nvSpPr>
        <p:spPr>
          <a:xfrm>
            <a:off x="4097449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4" name="Conector recto 133"/>
          <p:cNvCxnSpPr/>
          <p:nvPr/>
        </p:nvCxnSpPr>
        <p:spPr>
          <a:xfrm>
            <a:off x="3249791" y="320860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681839" y="321027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412218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545935" y="32007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3249791" y="32806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681839" y="328228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412218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545935" y="327280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3249791" y="335262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/>
          <p:nvPr/>
        </p:nvCxnSpPr>
        <p:spPr>
          <a:xfrm>
            <a:off x="3681839" y="33542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412218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/>
          <p:nvPr/>
        </p:nvCxnSpPr>
        <p:spPr>
          <a:xfrm>
            <a:off x="4545935" y="33448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3249791" y="342463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/>
          <p:nvPr/>
        </p:nvCxnSpPr>
        <p:spPr>
          <a:xfrm>
            <a:off x="3681839" y="34262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147"/>
          <p:cNvCxnSpPr/>
          <p:nvPr/>
        </p:nvCxnSpPr>
        <p:spPr>
          <a:xfrm>
            <a:off x="412218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/>
          <p:cNvCxnSpPr/>
          <p:nvPr/>
        </p:nvCxnSpPr>
        <p:spPr>
          <a:xfrm>
            <a:off x="4545935" y="34168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/>
          <p:cNvCxnSpPr/>
          <p:nvPr/>
        </p:nvCxnSpPr>
        <p:spPr>
          <a:xfrm>
            <a:off x="3249791" y="349664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150"/>
          <p:cNvCxnSpPr/>
          <p:nvPr/>
        </p:nvCxnSpPr>
        <p:spPr>
          <a:xfrm>
            <a:off x="3681839" y="34983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/>
          <p:nvPr/>
        </p:nvCxnSpPr>
        <p:spPr>
          <a:xfrm>
            <a:off x="412218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4545935" y="34888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3249791" y="356864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3681839" y="357031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412218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4545935" y="35608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3249791" y="364065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3681839" y="364232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412218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4545935" y="36328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3249791" y="371266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3681839" y="371432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412218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4545935" y="37048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3246090" y="3787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3678138" y="3789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411848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4542234" y="3779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3246090" y="3859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3678138" y="3861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>
            <a:off x="411848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>
            <a:off x="4542234" y="3851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173"/>
          <p:cNvCxnSpPr/>
          <p:nvPr/>
        </p:nvCxnSpPr>
        <p:spPr>
          <a:xfrm>
            <a:off x="3246090" y="3931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/>
          <p:cNvCxnSpPr/>
          <p:nvPr/>
        </p:nvCxnSpPr>
        <p:spPr>
          <a:xfrm>
            <a:off x="3678138" y="3933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>
            <a:off x="411848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/>
          <p:cNvCxnSpPr/>
          <p:nvPr/>
        </p:nvCxnSpPr>
        <p:spPr>
          <a:xfrm>
            <a:off x="4542234" y="3923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/>
          <p:cNvCxnSpPr/>
          <p:nvPr/>
        </p:nvCxnSpPr>
        <p:spPr>
          <a:xfrm>
            <a:off x="3246090" y="4003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178"/>
          <p:cNvCxnSpPr/>
          <p:nvPr/>
        </p:nvCxnSpPr>
        <p:spPr>
          <a:xfrm>
            <a:off x="3678138" y="4005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/>
          <p:cNvCxnSpPr/>
          <p:nvPr/>
        </p:nvCxnSpPr>
        <p:spPr>
          <a:xfrm>
            <a:off x="411848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180"/>
          <p:cNvCxnSpPr/>
          <p:nvPr/>
        </p:nvCxnSpPr>
        <p:spPr>
          <a:xfrm>
            <a:off x="4542234" y="3995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/>
          <p:nvPr/>
        </p:nvCxnSpPr>
        <p:spPr>
          <a:xfrm>
            <a:off x="3246090" y="407570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182"/>
          <p:cNvCxnSpPr/>
          <p:nvPr/>
        </p:nvCxnSpPr>
        <p:spPr>
          <a:xfrm>
            <a:off x="3678138" y="407737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/>
          <p:cNvCxnSpPr/>
          <p:nvPr/>
        </p:nvCxnSpPr>
        <p:spPr>
          <a:xfrm>
            <a:off x="411848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184"/>
          <p:cNvCxnSpPr/>
          <p:nvPr/>
        </p:nvCxnSpPr>
        <p:spPr>
          <a:xfrm>
            <a:off x="4542234" y="406789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/>
          <p:cNvCxnSpPr/>
          <p:nvPr/>
        </p:nvCxnSpPr>
        <p:spPr>
          <a:xfrm>
            <a:off x="3246090" y="414771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/>
          <p:nvPr/>
        </p:nvCxnSpPr>
        <p:spPr>
          <a:xfrm>
            <a:off x="3678138" y="414937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187"/>
          <p:cNvCxnSpPr/>
          <p:nvPr/>
        </p:nvCxnSpPr>
        <p:spPr>
          <a:xfrm>
            <a:off x="411848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/>
          <p:cNvCxnSpPr/>
          <p:nvPr/>
        </p:nvCxnSpPr>
        <p:spPr>
          <a:xfrm>
            <a:off x="4542234" y="413990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/>
          <p:cNvCxnSpPr/>
          <p:nvPr/>
        </p:nvCxnSpPr>
        <p:spPr>
          <a:xfrm>
            <a:off x="3246090" y="421972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/>
          <p:nvPr/>
        </p:nvCxnSpPr>
        <p:spPr>
          <a:xfrm>
            <a:off x="3678138" y="422138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/>
          <p:cNvCxnSpPr/>
          <p:nvPr/>
        </p:nvCxnSpPr>
        <p:spPr>
          <a:xfrm>
            <a:off x="411848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/>
          <p:cNvCxnSpPr/>
          <p:nvPr/>
        </p:nvCxnSpPr>
        <p:spPr>
          <a:xfrm>
            <a:off x="4542234" y="421191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/>
          <p:cNvCxnSpPr/>
          <p:nvPr/>
        </p:nvCxnSpPr>
        <p:spPr>
          <a:xfrm>
            <a:off x="3246090" y="429173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194"/>
          <p:cNvCxnSpPr/>
          <p:nvPr/>
        </p:nvCxnSpPr>
        <p:spPr>
          <a:xfrm>
            <a:off x="3678138" y="429339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/>
          <p:cNvCxnSpPr/>
          <p:nvPr/>
        </p:nvCxnSpPr>
        <p:spPr>
          <a:xfrm>
            <a:off x="411848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/>
          <p:cNvCxnSpPr/>
          <p:nvPr/>
        </p:nvCxnSpPr>
        <p:spPr>
          <a:xfrm>
            <a:off x="4542234" y="428391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8" name="Agrupar 197"/>
          <p:cNvGrpSpPr/>
          <p:nvPr/>
        </p:nvGrpSpPr>
        <p:grpSpPr>
          <a:xfrm>
            <a:off x="3246147" y="4365266"/>
            <a:ext cx="1520466" cy="297509"/>
            <a:chOff x="819286" y="4427635"/>
            <a:chExt cx="1520466" cy="297509"/>
          </a:xfrm>
        </p:grpSpPr>
        <p:cxnSp>
          <p:nvCxnSpPr>
            <p:cNvPr id="199" name="Conector recto 19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21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Agrupar 218"/>
          <p:cNvGrpSpPr/>
          <p:nvPr/>
        </p:nvGrpSpPr>
        <p:grpSpPr>
          <a:xfrm>
            <a:off x="3246090" y="4715695"/>
            <a:ext cx="1520523" cy="513505"/>
            <a:chOff x="2619429" y="4580035"/>
            <a:chExt cx="1520523" cy="513505"/>
          </a:xfrm>
        </p:grpSpPr>
        <p:cxnSp>
          <p:nvCxnSpPr>
            <p:cNvPr id="220" name="Conector recto 219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Conector recto 251"/>
          <p:cNvCxnSpPr/>
          <p:nvPr/>
        </p:nvCxnSpPr>
        <p:spPr>
          <a:xfrm>
            <a:off x="5076056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/>
          <p:cNvCxnSpPr/>
          <p:nvPr/>
        </p:nvCxnSpPr>
        <p:spPr>
          <a:xfrm>
            <a:off x="6156176" y="3056209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116 CuadroTexto"/>
          <p:cNvSpPr txBox="1"/>
          <p:nvPr/>
        </p:nvSpPr>
        <p:spPr>
          <a:xfrm>
            <a:off x="6210417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117 CuadroTexto"/>
          <p:cNvSpPr txBox="1"/>
          <p:nvPr/>
        </p:nvSpPr>
        <p:spPr>
          <a:xfrm>
            <a:off x="6642465" y="262473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89 CuadroTexto"/>
          <p:cNvSpPr txBox="1"/>
          <p:nvPr/>
        </p:nvSpPr>
        <p:spPr>
          <a:xfrm>
            <a:off x="7506561" y="2624731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89 CuadroTexto"/>
          <p:cNvSpPr txBox="1"/>
          <p:nvPr/>
        </p:nvSpPr>
        <p:spPr>
          <a:xfrm>
            <a:off x="7121785" y="2624731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8" name="Agrupar 257"/>
          <p:cNvGrpSpPr/>
          <p:nvPr/>
        </p:nvGrpSpPr>
        <p:grpSpPr>
          <a:xfrm>
            <a:off x="6270426" y="3200795"/>
            <a:ext cx="1524167" cy="1092600"/>
            <a:chOff x="827584" y="2967760"/>
            <a:chExt cx="1524167" cy="1092600"/>
          </a:xfrm>
        </p:grpSpPr>
        <p:cxnSp>
          <p:nvCxnSpPr>
            <p:cNvPr id="259" name="Conector recto 258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276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ector recto 308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4" name="Conector recto 323"/>
          <p:cNvCxnSpPr/>
          <p:nvPr/>
        </p:nvCxnSpPr>
        <p:spPr>
          <a:xfrm>
            <a:off x="6270483" y="437308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recto 324"/>
          <p:cNvCxnSpPr/>
          <p:nvPr/>
        </p:nvCxnSpPr>
        <p:spPr>
          <a:xfrm>
            <a:off x="6702531" y="4374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325"/>
          <p:cNvCxnSpPr/>
          <p:nvPr/>
        </p:nvCxnSpPr>
        <p:spPr>
          <a:xfrm>
            <a:off x="714287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Conector recto 326"/>
          <p:cNvCxnSpPr/>
          <p:nvPr/>
        </p:nvCxnSpPr>
        <p:spPr>
          <a:xfrm>
            <a:off x="7566627" y="436526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Conector recto 327"/>
          <p:cNvCxnSpPr/>
          <p:nvPr/>
        </p:nvCxnSpPr>
        <p:spPr>
          <a:xfrm>
            <a:off x="6270483" y="444508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/>
          <p:cNvCxnSpPr/>
          <p:nvPr/>
        </p:nvCxnSpPr>
        <p:spPr>
          <a:xfrm>
            <a:off x="6702531" y="4446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recto 329"/>
          <p:cNvCxnSpPr/>
          <p:nvPr/>
        </p:nvCxnSpPr>
        <p:spPr>
          <a:xfrm>
            <a:off x="714287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/>
          <p:cNvCxnSpPr/>
          <p:nvPr/>
        </p:nvCxnSpPr>
        <p:spPr>
          <a:xfrm>
            <a:off x="7566627" y="44372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recto 331"/>
          <p:cNvCxnSpPr/>
          <p:nvPr/>
        </p:nvCxnSpPr>
        <p:spPr>
          <a:xfrm>
            <a:off x="6270483" y="451709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recto 332"/>
          <p:cNvCxnSpPr/>
          <p:nvPr/>
        </p:nvCxnSpPr>
        <p:spPr>
          <a:xfrm>
            <a:off x="6702531" y="4518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333"/>
          <p:cNvCxnSpPr/>
          <p:nvPr/>
        </p:nvCxnSpPr>
        <p:spPr>
          <a:xfrm>
            <a:off x="714287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334"/>
          <p:cNvCxnSpPr/>
          <p:nvPr/>
        </p:nvCxnSpPr>
        <p:spPr>
          <a:xfrm>
            <a:off x="7566627" y="45092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recto 335"/>
          <p:cNvCxnSpPr/>
          <p:nvPr/>
        </p:nvCxnSpPr>
        <p:spPr>
          <a:xfrm>
            <a:off x="6270483" y="458910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Conector recto 336"/>
          <p:cNvCxnSpPr/>
          <p:nvPr/>
        </p:nvCxnSpPr>
        <p:spPr>
          <a:xfrm>
            <a:off x="6702531" y="4590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cto 337"/>
          <p:cNvCxnSpPr/>
          <p:nvPr/>
        </p:nvCxnSpPr>
        <p:spPr>
          <a:xfrm>
            <a:off x="714287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recto 338"/>
          <p:cNvCxnSpPr/>
          <p:nvPr/>
        </p:nvCxnSpPr>
        <p:spPr>
          <a:xfrm>
            <a:off x="7566627" y="45812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recto 339"/>
          <p:cNvCxnSpPr/>
          <p:nvPr/>
        </p:nvCxnSpPr>
        <p:spPr>
          <a:xfrm>
            <a:off x="6270483" y="466111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340"/>
          <p:cNvCxnSpPr/>
          <p:nvPr/>
        </p:nvCxnSpPr>
        <p:spPr>
          <a:xfrm>
            <a:off x="6702531" y="466277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recto 341"/>
          <p:cNvCxnSpPr/>
          <p:nvPr/>
        </p:nvCxnSpPr>
        <p:spPr>
          <a:xfrm>
            <a:off x="714287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Conector recto 342"/>
          <p:cNvCxnSpPr/>
          <p:nvPr/>
        </p:nvCxnSpPr>
        <p:spPr>
          <a:xfrm>
            <a:off x="7566627" y="465329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Agrupar 343"/>
          <p:cNvGrpSpPr/>
          <p:nvPr/>
        </p:nvGrpSpPr>
        <p:grpSpPr>
          <a:xfrm>
            <a:off x="6270426" y="4715695"/>
            <a:ext cx="1520523" cy="513505"/>
            <a:chOff x="2619429" y="4580035"/>
            <a:chExt cx="1520523" cy="513505"/>
          </a:xfrm>
        </p:grpSpPr>
        <p:cxnSp>
          <p:nvCxnSpPr>
            <p:cNvPr id="345" name="Conector recto 344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ector recto 360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Conector recto 377"/>
          <p:cNvCxnSpPr/>
          <p:nvPr/>
        </p:nvCxnSpPr>
        <p:spPr>
          <a:xfrm>
            <a:off x="5940152" y="2564904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9" name="Agrupar 378"/>
          <p:cNvGrpSpPr/>
          <p:nvPr/>
        </p:nvGrpSpPr>
        <p:grpSpPr>
          <a:xfrm>
            <a:off x="5292080" y="3933056"/>
            <a:ext cx="380067" cy="72008"/>
            <a:chOff x="1815669" y="1471272"/>
            <a:chExt cx="380067" cy="72008"/>
          </a:xfrm>
        </p:grpSpPr>
        <p:sp>
          <p:nvSpPr>
            <p:cNvPr id="380" name="Elipse 379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1" name="Elipse 380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2" name="Elipse 381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83" name="Conector recto de flecha 382"/>
          <p:cNvCxnSpPr/>
          <p:nvPr/>
        </p:nvCxnSpPr>
        <p:spPr>
          <a:xfrm flipH="1">
            <a:off x="7861494" y="4653135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Conector recto de flecha 384"/>
          <p:cNvCxnSpPr/>
          <p:nvPr/>
        </p:nvCxnSpPr>
        <p:spPr>
          <a:xfrm flipH="1">
            <a:off x="4813833" y="32837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recto de flecha 385"/>
          <p:cNvCxnSpPr/>
          <p:nvPr/>
        </p:nvCxnSpPr>
        <p:spPr>
          <a:xfrm>
            <a:off x="794000" y="3205088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59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100760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116 CuadroTexto"/>
          <p:cNvSpPr txBox="1"/>
          <p:nvPr/>
        </p:nvSpPr>
        <p:spPr>
          <a:xfrm>
            <a:off x="106184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117 CuadroTexto"/>
          <p:cNvSpPr txBox="1"/>
          <p:nvPr/>
        </p:nvSpPr>
        <p:spPr>
          <a:xfrm>
            <a:off x="149389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89 CuadroTexto"/>
          <p:cNvSpPr txBox="1"/>
          <p:nvPr/>
        </p:nvSpPr>
        <p:spPr>
          <a:xfrm>
            <a:off x="235798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89 CuadroTexto"/>
          <p:cNvSpPr txBox="1"/>
          <p:nvPr/>
        </p:nvSpPr>
        <p:spPr>
          <a:xfrm>
            <a:off x="197321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1125555" y="271064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557603" y="271230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99794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421699" y="270283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125555" y="278265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557603" y="278431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199794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2421699" y="277483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125555" y="285466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557603" y="28563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99794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421699" y="284684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125555" y="292666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1557603" y="29283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199794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421699" y="291885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125555" y="299867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557603" y="300033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99794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421699" y="299086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125555" y="307068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1557603" y="307234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199794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421699" y="306287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125555" y="314269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1557603" y="314435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99794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2421699" y="31348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125555" y="321470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1557603" y="321636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99794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421699" y="320688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121854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1553902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199424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417998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1121854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553902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99424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2417998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1121854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553902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199424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2417998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1121854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1553902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199424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417998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>
            <a:off x="1121854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1553902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199424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2417998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1121854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1553902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199424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2417998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1121854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>
            <a:off x="1553902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199424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2417998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/>
          <p:nvPr/>
        </p:nvCxnSpPr>
        <p:spPr>
          <a:xfrm>
            <a:off x="1121854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553902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199424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417998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Agrupar 70"/>
          <p:cNvGrpSpPr/>
          <p:nvPr/>
        </p:nvGrpSpPr>
        <p:grpSpPr>
          <a:xfrm>
            <a:off x="1121911" y="3867301"/>
            <a:ext cx="1520466" cy="297509"/>
            <a:chOff x="819286" y="4427635"/>
            <a:chExt cx="1520466" cy="297509"/>
          </a:xfrm>
        </p:grpSpPr>
        <p:cxnSp>
          <p:nvCxnSpPr>
            <p:cNvPr id="361" name="Conector recto 360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ector recto 361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ector recto 362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ector recto 363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ector recto 364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ector recto 367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cto 368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ector recto 369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ector recto 370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ector recto 372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ector recto 373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ector recto 374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ector recto 375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ector recto 376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ector recto 377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ector recto 378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ector recto 379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/>
          <p:cNvGrpSpPr/>
          <p:nvPr/>
        </p:nvGrpSpPr>
        <p:grpSpPr>
          <a:xfrm>
            <a:off x="1121854" y="4217730"/>
            <a:ext cx="1520523" cy="513505"/>
            <a:chOff x="2619429" y="4580035"/>
            <a:chExt cx="1520523" cy="513505"/>
          </a:xfrm>
        </p:grpSpPr>
        <p:cxnSp>
          <p:nvCxnSpPr>
            <p:cNvPr id="329" name="Conector recto 32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ector recto 32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ector recto 33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ector recto 33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ector recto 33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ector recto 33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ector recto 33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ector recto 33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ector recto 33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33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Conector recto 33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ector recto 33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cto 34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cto 34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ector recto 34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ector recto 34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ector recto 34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ector recto 34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ector recto 34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ector recto 34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ector recto 35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ector recto 35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ector recto 35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ector recto 35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ector recto 35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ector recto 35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ector recto 35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ector recto 35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onector recto 72"/>
          <p:cNvCxnSpPr/>
          <p:nvPr/>
        </p:nvCxnSpPr>
        <p:spPr>
          <a:xfrm>
            <a:off x="295182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3023828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116 CuadroTexto"/>
          <p:cNvSpPr txBox="1"/>
          <p:nvPr/>
        </p:nvSpPr>
        <p:spPr>
          <a:xfrm>
            <a:off x="3078069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117 CuadroTexto"/>
          <p:cNvSpPr txBox="1"/>
          <p:nvPr/>
        </p:nvSpPr>
        <p:spPr>
          <a:xfrm>
            <a:off x="3510117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89 CuadroTexto"/>
          <p:cNvSpPr txBox="1"/>
          <p:nvPr/>
        </p:nvSpPr>
        <p:spPr>
          <a:xfrm>
            <a:off x="4374213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89 CuadroTexto"/>
          <p:cNvSpPr txBox="1"/>
          <p:nvPr/>
        </p:nvSpPr>
        <p:spPr>
          <a:xfrm>
            <a:off x="3989437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Conector recto 78"/>
          <p:cNvCxnSpPr/>
          <p:nvPr/>
        </p:nvCxnSpPr>
        <p:spPr>
          <a:xfrm>
            <a:off x="3141779" y="271064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3573827" y="271230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401417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4437923" y="27028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>
            <a:off x="3141779" y="278265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>
            <a:off x="3573827" y="27843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401417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4437923" y="277483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>
            <a:off x="3141779" y="285466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/>
          <p:cNvCxnSpPr/>
          <p:nvPr/>
        </p:nvCxnSpPr>
        <p:spPr>
          <a:xfrm>
            <a:off x="3573827" y="285632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>
            <a:off x="401417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>
            <a:off x="4437923" y="284684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/>
          <p:cNvCxnSpPr/>
          <p:nvPr/>
        </p:nvCxnSpPr>
        <p:spPr>
          <a:xfrm>
            <a:off x="3141779" y="292666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>
            <a:off x="3573827" y="292833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401417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>
            <a:off x="4437923" y="291885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>
            <a:off x="3141779" y="299867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/>
          <p:cNvCxnSpPr/>
          <p:nvPr/>
        </p:nvCxnSpPr>
        <p:spPr>
          <a:xfrm>
            <a:off x="3573827" y="30003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>
            <a:off x="401417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/>
          <p:cNvCxnSpPr/>
          <p:nvPr/>
        </p:nvCxnSpPr>
        <p:spPr>
          <a:xfrm>
            <a:off x="4437923" y="299086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3141779" y="307068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>
            <a:off x="3573827" y="30723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/>
          <p:cNvCxnSpPr/>
          <p:nvPr/>
        </p:nvCxnSpPr>
        <p:spPr>
          <a:xfrm>
            <a:off x="401417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>
            <a:off x="4437923" y="306287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3141779" y="314269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/>
          <p:cNvCxnSpPr/>
          <p:nvPr/>
        </p:nvCxnSpPr>
        <p:spPr>
          <a:xfrm>
            <a:off x="3573827" y="314435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/>
          <p:cNvCxnSpPr/>
          <p:nvPr/>
        </p:nvCxnSpPr>
        <p:spPr>
          <a:xfrm>
            <a:off x="401417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/>
          <p:cNvCxnSpPr/>
          <p:nvPr/>
        </p:nvCxnSpPr>
        <p:spPr>
          <a:xfrm>
            <a:off x="4437923" y="3134878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>
            <a:off x="3141779" y="321470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>
            <a:off x="3573827" y="321636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>
            <a:off x="401417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/>
          <p:cNvCxnSpPr/>
          <p:nvPr/>
        </p:nvCxnSpPr>
        <p:spPr>
          <a:xfrm>
            <a:off x="4437923" y="32068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/>
          <p:nvPr/>
        </p:nvCxnSpPr>
        <p:spPr>
          <a:xfrm>
            <a:off x="3138078" y="328971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/>
          <p:nvPr/>
        </p:nvCxnSpPr>
        <p:spPr>
          <a:xfrm>
            <a:off x="3570126" y="329137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/>
          <p:nvPr/>
        </p:nvCxnSpPr>
        <p:spPr>
          <a:xfrm>
            <a:off x="401047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/>
          <p:nvPr/>
        </p:nvCxnSpPr>
        <p:spPr>
          <a:xfrm>
            <a:off x="4434222" y="328189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/>
          <p:cNvCxnSpPr/>
          <p:nvPr/>
        </p:nvCxnSpPr>
        <p:spPr>
          <a:xfrm>
            <a:off x="3138078" y="336171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3570126" y="336338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>
            <a:off x="401047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/>
          <p:cNvCxnSpPr/>
          <p:nvPr/>
        </p:nvCxnSpPr>
        <p:spPr>
          <a:xfrm>
            <a:off x="4434222" y="335390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/>
          <p:nvPr/>
        </p:nvCxnSpPr>
        <p:spPr>
          <a:xfrm>
            <a:off x="3138078" y="343372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3570126" y="343539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/>
          <p:cNvCxnSpPr/>
          <p:nvPr/>
        </p:nvCxnSpPr>
        <p:spPr>
          <a:xfrm>
            <a:off x="401047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>
            <a:off x="4434222" y="342591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>
            <a:off x="3138078" y="350573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>
            <a:off x="3570126" y="350739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>
            <a:off x="401047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/>
          <p:cNvCxnSpPr/>
          <p:nvPr/>
        </p:nvCxnSpPr>
        <p:spPr>
          <a:xfrm>
            <a:off x="4434222" y="349792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/>
          <p:cNvCxnSpPr/>
          <p:nvPr/>
        </p:nvCxnSpPr>
        <p:spPr>
          <a:xfrm>
            <a:off x="3138078" y="357774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>
            <a:off x="3570126" y="3579406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>
            <a:off x="401047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/>
          <p:nvPr/>
        </p:nvCxnSpPr>
        <p:spPr>
          <a:xfrm>
            <a:off x="4434222" y="356992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/>
          <p:nvPr/>
        </p:nvCxnSpPr>
        <p:spPr>
          <a:xfrm>
            <a:off x="3138078" y="364975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/>
          <p:cNvCxnSpPr/>
          <p:nvPr/>
        </p:nvCxnSpPr>
        <p:spPr>
          <a:xfrm>
            <a:off x="3570126" y="3651414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/>
          <p:nvPr/>
        </p:nvCxnSpPr>
        <p:spPr>
          <a:xfrm>
            <a:off x="401047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/>
          <p:cNvCxnSpPr/>
          <p:nvPr/>
        </p:nvCxnSpPr>
        <p:spPr>
          <a:xfrm>
            <a:off x="4434222" y="364193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/>
          <p:cNvCxnSpPr/>
          <p:nvPr/>
        </p:nvCxnSpPr>
        <p:spPr>
          <a:xfrm>
            <a:off x="3138078" y="3721759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>
            <a:off x="3570126" y="3723422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/>
          <p:nvPr/>
        </p:nvCxnSpPr>
        <p:spPr>
          <a:xfrm>
            <a:off x="401047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4434222" y="371394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3138078" y="3793767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/>
          <p:nvPr/>
        </p:nvCxnSpPr>
        <p:spPr>
          <a:xfrm>
            <a:off x="3570126" y="3795430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/>
          <p:cNvCxnSpPr/>
          <p:nvPr/>
        </p:nvCxnSpPr>
        <p:spPr>
          <a:xfrm>
            <a:off x="401047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/>
          <p:cNvCxnSpPr/>
          <p:nvPr/>
        </p:nvCxnSpPr>
        <p:spPr>
          <a:xfrm>
            <a:off x="4434222" y="3785953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Agrupar 142"/>
          <p:cNvGrpSpPr/>
          <p:nvPr/>
        </p:nvGrpSpPr>
        <p:grpSpPr>
          <a:xfrm>
            <a:off x="3138135" y="3867301"/>
            <a:ext cx="1520466" cy="297509"/>
            <a:chOff x="819286" y="4427635"/>
            <a:chExt cx="1520466" cy="297509"/>
          </a:xfrm>
        </p:grpSpPr>
        <p:cxnSp>
          <p:nvCxnSpPr>
            <p:cNvPr id="309" name="Conector recto 308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309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310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 recto 311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cto 313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ector recto 314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ector recto 315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ector recto 316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 recto 318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 recto 319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ector recto 322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ector recto 323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ector recto 324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ector recto 325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ector recto 326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ector recto 327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Agrupar 143"/>
          <p:cNvGrpSpPr/>
          <p:nvPr/>
        </p:nvGrpSpPr>
        <p:grpSpPr>
          <a:xfrm>
            <a:off x="3138078" y="4217730"/>
            <a:ext cx="1520523" cy="513505"/>
            <a:chOff x="2619429" y="4580035"/>
            <a:chExt cx="1520523" cy="513505"/>
          </a:xfrm>
        </p:grpSpPr>
        <p:cxnSp>
          <p:nvCxnSpPr>
            <p:cNvPr id="277" name="Conector recto 276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ector recto 277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ector recto 279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 recto 280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 recto 281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282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283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 recto 284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 recto 285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ector recto 288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ector recto 289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ector recto 290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 recto 292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ector recto 293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294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295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296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297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ector recto 298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ector recto 299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ector recto 300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 recto 301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ector recto 302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ector recto 303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Conector recto 304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ector recto 306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 recto 307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Conector recto 144"/>
          <p:cNvCxnSpPr/>
          <p:nvPr/>
        </p:nvCxnSpPr>
        <p:spPr>
          <a:xfrm>
            <a:off x="4968044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/>
          <p:nvPr/>
        </p:nvCxnSpPr>
        <p:spPr>
          <a:xfrm>
            <a:off x="6048164" y="2558244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116 CuadroTexto"/>
          <p:cNvSpPr txBox="1"/>
          <p:nvPr/>
        </p:nvSpPr>
        <p:spPr>
          <a:xfrm>
            <a:off x="6102405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117 CuadroTexto"/>
          <p:cNvSpPr txBox="1"/>
          <p:nvPr/>
        </p:nvSpPr>
        <p:spPr>
          <a:xfrm>
            <a:off x="6534453" y="21267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89 CuadroTexto"/>
          <p:cNvSpPr txBox="1"/>
          <p:nvPr/>
        </p:nvSpPr>
        <p:spPr>
          <a:xfrm>
            <a:off x="7398549" y="2126766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89 CuadroTexto"/>
          <p:cNvSpPr txBox="1"/>
          <p:nvPr/>
        </p:nvSpPr>
        <p:spPr>
          <a:xfrm>
            <a:off x="7013773" y="212676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1" name="Agrupar 150"/>
          <p:cNvGrpSpPr/>
          <p:nvPr/>
        </p:nvGrpSpPr>
        <p:grpSpPr>
          <a:xfrm>
            <a:off x="6162414" y="2702830"/>
            <a:ext cx="1524167" cy="1092600"/>
            <a:chOff x="827584" y="2967760"/>
            <a:chExt cx="1524167" cy="1092600"/>
          </a:xfrm>
        </p:grpSpPr>
        <p:cxnSp>
          <p:nvCxnSpPr>
            <p:cNvPr id="213" name="Conector recto 21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21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cto 21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cto 21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cto 21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cto 21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cto 21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cto 22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cto 22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22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22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22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 recto 22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ector recto 22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ector recto 22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ector recto 23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ector recto 23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ector recto 23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ector recto 24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ector recto 24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ector recto 24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24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25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recto 25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25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cto 25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 recto 25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25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25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ector recto 25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ector recto 25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recto 25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recto 26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cto 26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ector recto 26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26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26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cto 26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27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27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27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27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27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Conector recto 151"/>
          <p:cNvCxnSpPr/>
          <p:nvPr/>
        </p:nvCxnSpPr>
        <p:spPr>
          <a:xfrm>
            <a:off x="6162471" y="3875115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cto 152"/>
          <p:cNvCxnSpPr/>
          <p:nvPr/>
        </p:nvCxnSpPr>
        <p:spPr>
          <a:xfrm>
            <a:off x="6594519" y="3876778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/>
          <p:cNvCxnSpPr/>
          <p:nvPr/>
        </p:nvCxnSpPr>
        <p:spPr>
          <a:xfrm>
            <a:off x="703486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154"/>
          <p:cNvCxnSpPr/>
          <p:nvPr/>
        </p:nvCxnSpPr>
        <p:spPr>
          <a:xfrm>
            <a:off x="7458615" y="3867301"/>
            <a:ext cx="224322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/>
          <p:cNvCxnSpPr/>
          <p:nvPr/>
        </p:nvCxnSpPr>
        <p:spPr>
          <a:xfrm>
            <a:off x="6162471" y="394712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156"/>
          <p:cNvCxnSpPr/>
          <p:nvPr/>
        </p:nvCxnSpPr>
        <p:spPr>
          <a:xfrm>
            <a:off x="6594519" y="3948786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/>
          <p:cNvCxnSpPr/>
          <p:nvPr/>
        </p:nvCxnSpPr>
        <p:spPr>
          <a:xfrm>
            <a:off x="703486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7458615" y="393930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>
            <a:off x="6162471" y="4019131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/>
          <p:nvPr/>
        </p:nvCxnSpPr>
        <p:spPr>
          <a:xfrm>
            <a:off x="6594519" y="4020794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/>
          <p:nvPr/>
        </p:nvCxnSpPr>
        <p:spPr>
          <a:xfrm>
            <a:off x="703486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/>
          <p:nvPr/>
        </p:nvCxnSpPr>
        <p:spPr>
          <a:xfrm>
            <a:off x="7458615" y="401131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/>
          <p:cNvCxnSpPr/>
          <p:nvPr/>
        </p:nvCxnSpPr>
        <p:spPr>
          <a:xfrm>
            <a:off x="6162471" y="4091139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/>
          <p:nvPr/>
        </p:nvCxnSpPr>
        <p:spPr>
          <a:xfrm>
            <a:off x="6594519" y="4092802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703486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/>
          <p:nvPr/>
        </p:nvCxnSpPr>
        <p:spPr>
          <a:xfrm>
            <a:off x="7458615" y="4083325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6162471" y="4163147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/>
          <p:nvPr/>
        </p:nvCxnSpPr>
        <p:spPr>
          <a:xfrm>
            <a:off x="6594519" y="4164810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703486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170"/>
          <p:cNvCxnSpPr/>
          <p:nvPr/>
        </p:nvCxnSpPr>
        <p:spPr>
          <a:xfrm>
            <a:off x="7458615" y="4155333"/>
            <a:ext cx="22432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Agrupar 171"/>
          <p:cNvGrpSpPr/>
          <p:nvPr/>
        </p:nvGrpSpPr>
        <p:grpSpPr>
          <a:xfrm>
            <a:off x="6162414" y="4217730"/>
            <a:ext cx="1520523" cy="513505"/>
            <a:chOff x="2619429" y="4580035"/>
            <a:chExt cx="1520523" cy="513505"/>
          </a:xfrm>
        </p:grpSpPr>
        <p:cxnSp>
          <p:nvCxnSpPr>
            <p:cNvPr id="181" name="Conector recto 180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cto 181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cto 182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cto 183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185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200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201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cto 203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recto 204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cto 205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206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207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208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209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210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cto 211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3" name="Conector recto 172"/>
          <p:cNvCxnSpPr/>
          <p:nvPr/>
        </p:nvCxnSpPr>
        <p:spPr>
          <a:xfrm>
            <a:off x="5832140" y="2066939"/>
            <a:ext cx="0" cy="28803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Agrupar 173"/>
          <p:cNvGrpSpPr/>
          <p:nvPr/>
        </p:nvGrpSpPr>
        <p:grpSpPr>
          <a:xfrm>
            <a:off x="5184068" y="3435091"/>
            <a:ext cx="380067" cy="72008"/>
            <a:chOff x="1815669" y="1471272"/>
            <a:chExt cx="380067" cy="72008"/>
          </a:xfrm>
        </p:grpSpPr>
        <p:sp>
          <p:nvSpPr>
            <p:cNvPr id="178" name="Elipse 177"/>
            <p:cNvSpPr/>
            <p:nvPr/>
          </p:nvSpPr>
          <p:spPr>
            <a:xfrm>
              <a:off x="1974024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79" name="Elipse 178"/>
            <p:cNvSpPr/>
            <p:nvPr/>
          </p:nvSpPr>
          <p:spPr>
            <a:xfrm>
              <a:off x="2123728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80" name="Elipse 179"/>
            <p:cNvSpPr/>
            <p:nvPr/>
          </p:nvSpPr>
          <p:spPr>
            <a:xfrm>
              <a:off x="1815669" y="14712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</p:grpSp>
      <p:cxnSp>
        <p:nvCxnSpPr>
          <p:cNvPr id="175" name="Conector recto de flecha 174"/>
          <p:cNvCxnSpPr/>
          <p:nvPr/>
        </p:nvCxnSpPr>
        <p:spPr>
          <a:xfrm flipH="1">
            <a:off x="7789486" y="4005064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de flecha 175"/>
          <p:cNvCxnSpPr/>
          <p:nvPr/>
        </p:nvCxnSpPr>
        <p:spPr>
          <a:xfrm flipH="1">
            <a:off x="4769267" y="3134387"/>
            <a:ext cx="38291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/>
          <p:cNvCxnSpPr/>
          <p:nvPr/>
        </p:nvCxnSpPr>
        <p:spPr>
          <a:xfrm>
            <a:off x="611560" y="2846846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143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4824536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5110802" y="4396462"/>
            <a:ext cx="9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Número total </a:t>
            </a:r>
          </a:p>
          <a:p>
            <a:r>
              <a:rPr lang="es-ES" sz="1200" dirty="0">
                <a:latin typeface="Arial Narrow"/>
                <a:cs typeface="Arial Narrow"/>
              </a:rPr>
              <a:t>de iteraciones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19" name="Forma libre 18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orma libre 19"/>
          <p:cNvSpPr/>
          <p:nvPr/>
        </p:nvSpPr>
        <p:spPr>
          <a:xfrm>
            <a:off x="934339" y="2068548"/>
            <a:ext cx="4131448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/>
          <p:cNvCxnSpPr/>
          <p:nvPr/>
        </p:nvCxnSpPr>
        <p:spPr>
          <a:xfrm>
            <a:off x="1331640" y="2409855"/>
            <a:ext cx="0" cy="18002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051720" y="3129935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3563888" y="3512746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894778" y="3676382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939642" y="2727504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238594" y="2481863"/>
            <a:ext cx="153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Punto óptimo de parada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endCxn id="29" idx="1"/>
          </p:cNvCxnSpPr>
          <p:nvPr/>
        </p:nvCxnSpPr>
        <p:spPr>
          <a:xfrm flipV="1">
            <a:off x="2806546" y="2620363"/>
            <a:ext cx="432048" cy="92334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Agrupar 36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38" name="Conector recto 37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Agrupar 101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103" name="Conector recto 102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Agrupar 122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24" name="Conector recto 123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Conector recto de flecha 155"/>
          <p:cNvCxnSpPr>
            <a:endCxn id="26" idx="3"/>
          </p:cNvCxnSpPr>
          <p:nvPr/>
        </p:nvCxnSpPr>
        <p:spPr>
          <a:xfrm flipH="1">
            <a:off x="5710626" y="2943528"/>
            <a:ext cx="1177628" cy="96368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/>
          <p:cNvCxnSpPr>
            <a:endCxn id="27" idx="3"/>
          </p:cNvCxnSpPr>
          <p:nvPr/>
        </p:nvCxnSpPr>
        <p:spPr>
          <a:xfrm flipH="1" flipV="1">
            <a:off x="5580112" y="2958337"/>
            <a:ext cx="1298765" cy="84989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/>
          <p:cNvCxnSpPr/>
          <p:nvPr/>
        </p:nvCxnSpPr>
        <p:spPr>
          <a:xfrm flipV="1">
            <a:off x="133164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/>
          <p:cNvCxnSpPr/>
          <p:nvPr/>
        </p:nvCxnSpPr>
        <p:spPr>
          <a:xfrm flipV="1">
            <a:off x="2051720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/>
          <p:cNvCxnSpPr/>
          <p:nvPr/>
        </p:nvCxnSpPr>
        <p:spPr>
          <a:xfrm flipV="1">
            <a:off x="2798256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/>
          <p:nvPr/>
        </p:nvCxnSpPr>
        <p:spPr>
          <a:xfrm flipV="1">
            <a:off x="3563888" y="429309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62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/>
          <p:cNvCxnSpPr/>
          <p:nvPr/>
        </p:nvCxnSpPr>
        <p:spPr>
          <a:xfrm>
            <a:off x="718314" y="2121823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 flipH="1">
            <a:off x="718314" y="4232826"/>
            <a:ext cx="550987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4632720" y="4221088"/>
            <a:ext cx="1657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1200" dirty="0">
                <a:latin typeface="Arial Narrow"/>
                <a:cs typeface="Arial Narrow"/>
              </a:rPr>
              <a:t>Número de iteraciones del </a:t>
            </a:r>
          </a:p>
          <a:p>
            <a:pPr algn="r"/>
            <a:r>
              <a:rPr lang="es-ES" sz="1200" dirty="0">
                <a:latin typeface="Arial Narrow"/>
                <a:cs typeface="Arial Narrow"/>
              </a:rPr>
              <a:t>algoritmo de optimización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51520" y="198884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</a:t>
            </a:r>
          </a:p>
        </p:txBody>
      </p:sp>
      <p:sp>
        <p:nvSpPr>
          <p:cNvPr id="6" name="Forma libre 5"/>
          <p:cNvSpPr/>
          <p:nvPr/>
        </p:nvSpPr>
        <p:spPr>
          <a:xfrm>
            <a:off x="944614" y="2409855"/>
            <a:ext cx="4180114" cy="1718186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020"/>
              <a:gd name="connsiteX1" fmla="*/ 1137626 w 4180114"/>
              <a:gd name="connsiteY1" fmla="*/ 1402360 h 1838020"/>
              <a:gd name="connsiteX2" fmla="*/ 4180114 w 4180114"/>
              <a:gd name="connsiteY2" fmla="*/ 1838020 h 1838020"/>
              <a:gd name="connsiteX0" fmla="*/ 0 w 4180114"/>
              <a:gd name="connsiteY0" fmla="*/ 0 h 1838295"/>
              <a:gd name="connsiteX1" fmla="*/ 1294917 w 4180114"/>
              <a:gd name="connsiteY1" fmla="*/ 1551925 h 1838295"/>
              <a:gd name="connsiteX2" fmla="*/ 4180114 w 4180114"/>
              <a:gd name="connsiteY2" fmla="*/ 1838020 h 1838295"/>
              <a:gd name="connsiteX0" fmla="*/ 0 w 4180114"/>
              <a:gd name="connsiteY0" fmla="*/ 0 h 1838020"/>
              <a:gd name="connsiteX1" fmla="*/ 1294917 w 4180114"/>
              <a:gd name="connsiteY1" fmla="*/ 1551925 h 1838020"/>
              <a:gd name="connsiteX2" fmla="*/ 4180114 w 4180114"/>
              <a:gd name="connsiteY2" fmla="*/ 1838020 h 1838020"/>
              <a:gd name="connsiteX0" fmla="*/ 0 w 4180114"/>
              <a:gd name="connsiteY0" fmla="*/ 0 h 1838056"/>
              <a:gd name="connsiteX1" fmla="*/ 1294917 w 4180114"/>
              <a:gd name="connsiteY1" fmla="*/ 1632938 h 1838056"/>
              <a:gd name="connsiteX2" fmla="*/ 4180114 w 4180114"/>
              <a:gd name="connsiteY2" fmla="*/ 1838020 h 183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0114" h="1838056">
                <a:moveTo>
                  <a:pt x="0" y="0"/>
                </a:moveTo>
                <a:cubicBezTo>
                  <a:pt x="214958" y="546832"/>
                  <a:pt x="522499" y="1420079"/>
                  <a:pt x="1294917" y="1632938"/>
                </a:cubicBezTo>
                <a:cubicBezTo>
                  <a:pt x="2067335" y="1845797"/>
                  <a:pt x="4180114" y="1838020"/>
                  <a:pt x="4180114" y="1838020"/>
                </a:cubicBezTo>
              </a:path>
            </a:pathLst>
          </a:custGeom>
          <a:ln>
            <a:solidFill>
              <a:schemeClr val="tx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/>
          <p:cNvSpPr/>
          <p:nvPr/>
        </p:nvSpPr>
        <p:spPr>
          <a:xfrm>
            <a:off x="934338" y="2068548"/>
            <a:ext cx="4190389" cy="1792500"/>
          </a:xfrm>
          <a:custGeom>
            <a:avLst/>
            <a:gdLst>
              <a:gd name="connsiteX0" fmla="*/ 0 w 4246255"/>
              <a:gd name="connsiteY0" fmla="*/ 0 h 1852173"/>
              <a:gd name="connsiteX1" fmla="*/ 1137626 w 4246255"/>
              <a:gd name="connsiteY1" fmla="*/ 1402360 h 1852173"/>
              <a:gd name="connsiteX2" fmla="*/ 4246255 w 4246255"/>
              <a:gd name="connsiteY2" fmla="*/ 1852173 h 1852173"/>
              <a:gd name="connsiteX0" fmla="*/ 0 w 4206570"/>
              <a:gd name="connsiteY0" fmla="*/ 0 h 1465916"/>
              <a:gd name="connsiteX1" fmla="*/ 1137626 w 4206570"/>
              <a:gd name="connsiteY1" fmla="*/ 1402360 h 1465916"/>
              <a:gd name="connsiteX2" fmla="*/ 4206570 w 4206570"/>
              <a:gd name="connsiteY2" fmla="*/ 1243602 h 1465916"/>
              <a:gd name="connsiteX0" fmla="*/ 0 w 4206570"/>
              <a:gd name="connsiteY0" fmla="*/ 0 h 1771621"/>
              <a:gd name="connsiteX1" fmla="*/ 1613842 w 4206570"/>
              <a:gd name="connsiteY1" fmla="*/ 1733105 h 1771621"/>
              <a:gd name="connsiteX2" fmla="*/ 4206570 w 4206570"/>
              <a:gd name="connsiteY2" fmla="*/ 1243602 h 1771621"/>
              <a:gd name="connsiteX0" fmla="*/ 0 w 4206570"/>
              <a:gd name="connsiteY0" fmla="*/ 0 h 1736198"/>
              <a:gd name="connsiteX1" fmla="*/ 1613842 w 4206570"/>
              <a:gd name="connsiteY1" fmla="*/ 1733105 h 1736198"/>
              <a:gd name="connsiteX2" fmla="*/ 4206570 w 4206570"/>
              <a:gd name="connsiteY2" fmla="*/ 1243602 h 1736198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33105"/>
              <a:gd name="connsiteX1" fmla="*/ 1613842 w 4100744"/>
              <a:gd name="connsiteY1" fmla="*/ 1733105 h 1733105"/>
              <a:gd name="connsiteX2" fmla="*/ 4100744 w 4100744"/>
              <a:gd name="connsiteY2" fmla="*/ 1084844 h 1733105"/>
              <a:gd name="connsiteX0" fmla="*/ 0 w 4100744"/>
              <a:gd name="connsiteY0" fmla="*/ 0 h 1749498"/>
              <a:gd name="connsiteX1" fmla="*/ 1613842 w 4100744"/>
              <a:gd name="connsiteY1" fmla="*/ 1733105 h 1749498"/>
              <a:gd name="connsiteX2" fmla="*/ 4100744 w 4100744"/>
              <a:gd name="connsiteY2" fmla="*/ 1084844 h 1749498"/>
              <a:gd name="connsiteX0" fmla="*/ 0 w 4100744"/>
              <a:gd name="connsiteY0" fmla="*/ 0 h 1735021"/>
              <a:gd name="connsiteX1" fmla="*/ 1613842 w 4100744"/>
              <a:gd name="connsiteY1" fmla="*/ 1733105 h 1735021"/>
              <a:gd name="connsiteX2" fmla="*/ 4100744 w 4100744"/>
              <a:gd name="connsiteY2" fmla="*/ 1084844 h 1735021"/>
              <a:gd name="connsiteX0" fmla="*/ 0 w 4100744"/>
              <a:gd name="connsiteY0" fmla="*/ 0 h 1840714"/>
              <a:gd name="connsiteX1" fmla="*/ 2235568 w 4100744"/>
              <a:gd name="connsiteY1" fmla="*/ 1838943 h 1840714"/>
              <a:gd name="connsiteX2" fmla="*/ 4100744 w 4100744"/>
              <a:gd name="connsiteY2" fmla="*/ 1084844 h 1840714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48111"/>
              <a:gd name="connsiteX1" fmla="*/ 2235568 w 4100744"/>
              <a:gd name="connsiteY1" fmla="*/ 1838943 h 1848111"/>
              <a:gd name="connsiteX2" fmla="*/ 4100744 w 4100744"/>
              <a:gd name="connsiteY2" fmla="*/ 1084844 h 1848111"/>
              <a:gd name="connsiteX0" fmla="*/ 0 w 4100744"/>
              <a:gd name="connsiteY0" fmla="*/ 0 h 1838954"/>
              <a:gd name="connsiteX1" fmla="*/ 2235568 w 4100744"/>
              <a:gd name="connsiteY1" fmla="*/ 1838943 h 1838954"/>
              <a:gd name="connsiteX2" fmla="*/ 4100744 w 4100744"/>
              <a:gd name="connsiteY2" fmla="*/ 1084844 h 1838954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1851217"/>
              <a:gd name="connsiteX1" fmla="*/ 2235568 w 4100744"/>
              <a:gd name="connsiteY1" fmla="*/ 1838943 h 1851217"/>
              <a:gd name="connsiteX2" fmla="*/ 4100744 w 4100744"/>
              <a:gd name="connsiteY2" fmla="*/ 1084844 h 1851217"/>
              <a:gd name="connsiteX0" fmla="*/ 0 w 4100744"/>
              <a:gd name="connsiteY0" fmla="*/ 0 h 1838970"/>
              <a:gd name="connsiteX1" fmla="*/ 2235568 w 4100744"/>
              <a:gd name="connsiteY1" fmla="*/ 1838943 h 1838970"/>
              <a:gd name="connsiteX2" fmla="*/ 4100744 w 4100744"/>
              <a:gd name="connsiteY2" fmla="*/ 1084844 h 1838970"/>
              <a:gd name="connsiteX0" fmla="*/ 0 w 4100744"/>
              <a:gd name="connsiteY0" fmla="*/ 0 h 2033843"/>
              <a:gd name="connsiteX1" fmla="*/ 2447220 w 4100744"/>
              <a:gd name="connsiteY1" fmla="*/ 2033823 h 2033843"/>
              <a:gd name="connsiteX2" fmla="*/ 4100744 w 4100744"/>
              <a:gd name="connsiteY2" fmla="*/ 1084844 h 2033843"/>
              <a:gd name="connsiteX0" fmla="*/ 0 w 4100744"/>
              <a:gd name="connsiteY0" fmla="*/ 0 h 2034004"/>
              <a:gd name="connsiteX1" fmla="*/ 2447220 w 4100744"/>
              <a:gd name="connsiteY1" fmla="*/ 2033823 h 2034004"/>
              <a:gd name="connsiteX2" fmla="*/ 4100744 w 4100744"/>
              <a:gd name="connsiteY2" fmla="*/ 1084844 h 2034004"/>
              <a:gd name="connsiteX0" fmla="*/ 0 w 4113972"/>
              <a:gd name="connsiteY0" fmla="*/ 0 h 2045780"/>
              <a:gd name="connsiteX1" fmla="*/ 2447220 w 4113972"/>
              <a:gd name="connsiteY1" fmla="*/ 2033823 h 2045780"/>
              <a:gd name="connsiteX2" fmla="*/ 4113972 w 4113972"/>
              <a:gd name="connsiteY2" fmla="*/ 755046 h 2045780"/>
              <a:gd name="connsiteX0" fmla="*/ 0 w 4113972"/>
              <a:gd name="connsiteY0" fmla="*/ 0 h 2051279"/>
              <a:gd name="connsiteX1" fmla="*/ 2447220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51279"/>
              <a:gd name="connsiteX1" fmla="*/ 2235569 w 4113972"/>
              <a:gd name="connsiteY1" fmla="*/ 2033823 h 2051279"/>
              <a:gd name="connsiteX2" fmla="*/ 4113972 w 4113972"/>
              <a:gd name="connsiteY2" fmla="*/ 755046 h 2051279"/>
              <a:gd name="connsiteX0" fmla="*/ 0 w 4113972"/>
              <a:gd name="connsiteY0" fmla="*/ 0 h 2042039"/>
              <a:gd name="connsiteX1" fmla="*/ 2235569 w 4113972"/>
              <a:gd name="connsiteY1" fmla="*/ 2033823 h 2042039"/>
              <a:gd name="connsiteX2" fmla="*/ 4113972 w 4113972"/>
              <a:gd name="connsiteY2" fmla="*/ 755046 h 2042039"/>
              <a:gd name="connsiteX0" fmla="*/ 0 w 4113972"/>
              <a:gd name="connsiteY0" fmla="*/ 0 h 2039552"/>
              <a:gd name="connsiteX1" fmla="*/ 2235569 w 4113972"/>
              <a:gd name="connsiteY1" fmla="*/ 2033823 h 2039552"/>
              <a:gd name="connsiteX2" fmla="*/ 4113972 w 4113972"/>
              <a:gd name="connsiteY2" fmla="*/ 755046 h 2039552"/>
              <a:gd name="connsiteX0" fmla="*/ 0 w 4113972"/>
              <a:gd name="connsiteY0" fmla="*/ 0 h 2033908"/>
              <a:gd name="connsiteX1" fmla="*/ 2235569 w 4113972"/>
              <a:gd name="connsiteY1" fmla="*/ 2033823 h 2033908"/>
              <a:gd name="connsiteX2" fmla="*/ 4113972 w 4113972"/>
              <a:gd name="connsiteY2" fmla="*/ 755046 h 2033908"/>
              <a:gd name="connsiteX0" fmla="*/ 0 w 4113972"/>
              <a:gd name="connsiteY0" fmla="*/ 0 h 2052580"/>
              <a:gd name="connsiteX1" fmla="*/ 2235569 w 4113972"/>
              <a:gd name="connsiteY1" fmla="*/ 2033823 h 2052580"/>
              <a:gd name="connsiteX2" fmla="*/ 4113972 w 4113972"/>
              <a:gd name="connsiteY2" fmla="*/ 755046 h 2052580"/>
              <a:gd name="connsiteX0" fmla="*/ 0 w 4113972"/>
              <a:gd name="connsiteY0" fmla="*/ 0 h 2034260"/>
              <a:gd name="connsiteX1" fmla="*/ 2235569 w 4113972"/>
              <a:gd name="connsiteY1" fmla="*/ 2033823 h 2034260"/>
              <a:gd name="connsiteX2" fmla="*/ 4113972 w 4113972"/>
              <a:gd name="connsiteY2" fmla="*/ 755046 h 2034260"/>
              <a:gd name="connsiteX0" fmla="*/ 0 w 4113972"/>
              <a:gd name="connsiteY0" fmla="*/ 0 h 2109174"/>
              <a:gd name="connsiteX1" fmla="*/ 2076831 w 4113972"/>
              <a:gd name="connsiteY1" fmla="*/ 2108777 h 2109174"/>
              <a:gd name="connsiteX2" fmla="*/ 4113972 w 4113972"/>
              <a:gd name="connsiteY2" fmla="*/ 755046 h 2109174"/>
              <a:gd name="connsiteX0" fmla="*/ 0 w 4113972"/>
              <a:gd name="connsiteY0" fmla="*/ 0 h 2110606"/>
              <a:gd name="connsiteX1" fmla="*/ 2076831 w 4113972"/>
              <a:gd name="connsiteY1" fmla="*/ 2108777 h 2110606"/>
              <a:gd name="connsiteX2" fmla="*/ 4113972 w 4113972"/>
              <a:gd name="connsiteY2" fmla="*/ 755046 h 2110606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18399"/>
              <a:gd name="connsiteX1" fmla="*/ 2076831 w 4113972"/>
              <a:gd name="connsiteY1" fmla="*/ 2108777 h 2118399"/>
              <a:gd name="connsiteX2" fmla="*/ 4113972 w 4113972"/>
              <a:gd name="connsiteY2" fmla="*/ 755046 h 2118399"/>
              <a:gd name="connsiteX0" fmla="*/ 0 w 4113972"/>
              <a:gd name="connsiteY0" fmla="*/ 0 h 2109209"/>
              <a:gd name="connsiteX1" fmla="*/ 2076831 w 4113972"/>
              <a:gd name="connsiteY1" fmla="*/ 2108777 h 2109209"/>
              <a:gd name="connsiteX2" fmla="*/ 4113972 w 4113972"/>
              <a:gd name="connsiteY2" fmla="*/ 755046 h 2109209"/>
              <a:gd name="connsiteX0" fmla="*/ 0 w 4113972"/>
              <a:gd name="connsiteY0" fmla="*/ 0 h 2110607"/>
              <a:gd name="connsiteX1" fmla="*/ 2076831 w 4113972"/>
              <a:gd name="connsiteY1" fmla="*/ 2108777 h 2110607"/>
              <a:gd name="connsiteX2" fmla="*/ 4113972 w 4113972"/>
              <a:gd name="connsiteY2" fmla="*/ 755046 h 2110607"/>
              <a:gd name="connsiteX0" fmla="*/ 0 w 4113972"/>
              <a:gd name="connsiteY0" fmla="*/ 0 h 2261143"/>
              <a:gd name="connsiteX1" fmla="*/ 2037146 w 4113972"/>
              <a:gd name="connsiteY1" fmla="*/ 2259580 h 2261143"/>
              <a:gd name="connsiteX2" fmla="*/ 4113972 w 4113972"/>
              <a:gd name="connsiteY2" fmla="*/ 755046 h 2261143"/>
              <a:gd name="connsiteX0" fmla="*/ 0 w 4113972"/>
              <a:gd name="connsiteY0" fmla="*/ 0 h 2272948"/>
              <a:gd name="connsiteX1" fmla="*/ 2037146 w 4113972"/>
              <a:gd name="connsiteY1" fmla="*/ 2259580 h 2272948"/>
              <a:gd name="connsiteX2" fmla="*/ 4113972 w 4113972"/>
              <a:gd name="connsiteY2" fmla="*/ 755046 h 227294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918"/>
              <a:gd name="connsiteX1" fmla="*/ 603619 w 4113972"/>
              <a:gd name="connsiteY1" fmla="*/ 1171485 h 2263918"/>
              <a:gd name="connsiteX2" fmla="*/ 2037146 w 4113972"/>
              <a:gd name="connsiteY2" fmla="*/ 2259580 h 2263918"/>
              <a:gd name="connsiteX3" fmla="*/ 4113972 w 4113972"/>
              <a:gd name="connsiteY3" fmla="*/ 755046 h 2263918"/>
              <a:gd name="connsiteX0" fmla="*/ 0 w 4113972"/>
              <a:gd name="connsiteY0" fmla="*/ 0 h 2263571"/>
              <a:gd name="connsiteX1" fmla="*/ 603619 w 4113972"/>
              <a:gd name="connsiteY1" fmla="*/ 1171485 h 2263571"/>
              <a:gd name="connsiteX2" fmla="*/ 2037146 w 4113972"/>
              <a:gd name="connsiteY2" fmla="*/ 2259580 h 2263571"/>
              <a:gd name="connsiteX3" fmla="*/ 4113972 w 4113972"/>
              <a:gd name="connsiteY3" fmla="*/ 755046 h 2263571"/>
              <a:gd name="connsiteX0" fmla="*/ 0 w 4113972"/>
              <a:gd name="connsiteY0" fmla="*/ 0 h 2263194"/>
              <a:gd name="connsiteX1" fmla="*/ 603619 w 4113972"/>
              <a:gd name="connsiteY1" fmla="*/ 1171485 h 2263194"/>
              <a:gd name="connsiteX2" fmla="*/ 2037146 w 4113972"/>
              <a:gd name="connsiteY2" fmla="*/ 2259580 h 2263194"/>
              <a:gd name="connsiteX3" fmla="*/ 4113972 w 4113972"/>
              <a:gd name="connsiteY3" fmla="*/ 755046 h 2263194"/>
              <a:gd name="connsiteX0" fmla="*/ 0 w 4113972"/>
              <a:gd name="connsiteY0" fmla="*/ 0 h 2268038"/>
              <a:gd name="connsiteX1" fmla="*/ 603619 w 4113972"/>
              <a:gd name="connsiteY1" fmla="*/ 1171485 h 2268038"/>
              <a:gd name="connsiteX2" fmla="*/ 2037146 w 4113972"/>
              <a:gd name="connsiteY2" fmla="*/ 2259580 h 2268038"/>
              <a:gd name="connsiteX3" fmla="*/ 4113972 w 4113972"/>
              <a:gd name="connsiteY3" fmla="*/ 755046 h 2268038"/>
              <a:gd name="connsiteX0" fmla="*/ 0 w 4119797"/>
              <a:gd name="connsiteY0" fmla="*/ 0 h 2263644"/>
              <a:gd name="connsiteX1" fmla="*/ 603619 w 4119797"/>
              <a:gd name="connsiteY1" fmla="*/ 1171485 h 2263644"/>
              <a:gd name="connsiteX2" fmla="*/ 2037146 w 4119797"/>
              <a:gd name="connsiteY2" fmla="*/ 2259580 h 2263644"/>
              <a:gd name="connsiteX3" fmla="*/ 4119797 w 4119797"/>
              <a:gd name="connsiteY3" fmla="*/ 1411696 h 2263644"/>
              <a:gd name="connsiteX0" fmla="*/ 0 w 4119797"/>
              <a:gd name="connsiteY0" fmla="*/ 0 h 2267919"/>
              <a:gd name="connsiteX1" fmla="*/ 603619 w 4119797"/>
              <a:gd name="connsiteY1" fmla="*/ 1171485 h 2267919"/>
              <a:gd name="connsiteX2" fmla="*/ 2037146 w 4119797"/>
              <a:gd name="connsiteY2" fmla="*/ 2259580 h 2267919"/>
              <a:gd name="connsiteX3" fmla="*/ 4119797 w 4119797"/>
              <a:gd name="connsiteY3" fmla="*/ 1411696 h 2267919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62182"/>
              <a:gd name="connsiteX1" fmla="*/ 603619 w 4131448"/>
              <a:gd name="connsiteY1" fmla="*/ 1171485 h 2262182"/>
              <a:gd name="connsiteX2" fmla="*/ 2037146 w 4131448"/>
              <a:gd name="connsiteY2" fmla="*/ 2259580 h 2262182"/>
              <a:gd name="connsiteX3" fmla="*/ 4131448 w 4131448"/>
              <a:gd name="connsiteY3" fmla="*/ 821450 h 2262182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  <a:gd name="connsiteX0" fmla="*/ 0 w 4131448"/>
              <a:gd name="connsiteY0" fmla="*/ 0 h 2270250"/>
              <a:gd name="connsiteX1" fmla="*/ 603619 w 4131448"/>
              <a:gd name="connsiteY1" fmla="*/ 1171485 h 2270250"/>
              <a:gd name="connsiteX2" fmla="*/ 2037146 w 4131448"/>
              <a:gd name="connsiteY2" fmla="*/ 2259580 h 2270250"/>
              <a:gd name="connsiteX3" fmla="*/ 4131448 w 4131448"/>
              <a:gd name="connsiteY3" fmla="*/ 821450 h 2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1448" h="2270250">
                <a:moveTo>
                  <a:pt x="0" y="0"/>
                </a:moveTo>
                <a:cubicBezTo>
                  <a:pt x="100603" y="195248"/>
                  <a:pt x="275746" y="905558"/>
                  <a:pt x="603619" y="1171485"/>
                </a:cubicBezTo>
                <a:cubicBezTo>
                  <a:pt x="978096" y="1378385"/>
                  <a:pt x="901568" y="2384322"/>
                  <a:pt x="2037146" y="2259580"/>
                </a:cubicBezTo>
                <a:cubicBezTo>
                  <a:pt x="3172724" y="2134838"/>
                  <a:pt x="3848121" y="1204726"/>
                  <a:pt x="4131448" y="821450"/>
                </a:cubicBezTo>
              </a:path>
            </a:pathLst>
          </a:custGeom>
          <a:ln>
            <a:solidFill>
              <a:srgbClr val="FF0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>
            <a:off x="2806546" y="3489975"/>
            <a:ext cx="0" cy="72008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5124728" y="2265839"/>
            <a:ext cx="0" cy="203479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148064" y="3645024"/>
            <a:ext cx="8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Calibración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148064" y="2535287"/>
            <a:ext cx="64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Error de</a:t>
            </a:r>
          </a:p>
          <a:p>
            <a:r>
              <a:rPr lang="es-ES" sz="1200" dirty="0">
                <a:latin typeface="Arial Narrow"/>
                <a:cs typeface="Arial Narrow"/>
              </a:rPr>
              <a:t>Prueba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238594" y="2348880"/>
            <a:ext cx="146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 Narrow"/>
                <a:cs typeface="Arial Narrow"/>
              </a:rPr>
              <a:t>Se intenta que el </a:t>
            </a:r>
          </a:p>
          <a:p>
            <a:r>
              <a:rPr lang="es-ES" sz="1200" dirty="0">
                <a:latin typeface="Arial Narrow"/>
                <a:cs typeface="Arial Narrow"/>
              </a:rPr>
              <a:t>algoritmo llegue a este</a:t>
            </a:r>
          </a:p>
          <a:p>
            <a:r>
              <a:rPr lang="es-ES" sz="1200" dirty="0">
                <a:latin typeface="Arial Narrow"/>
                <a:cs typeface="Arial Narrow"/>
              </a:rPr>
              <a:t> punto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2806546" y="2714274"/>
            <a:ext cx="0" cy="6184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endCxn id="14" idx="1"/>
          </p:cNvCxnSpPr>
          <p:nvPr/>
        </p:nvCxnSpPr>
        <p:spPr>
          <a:xfrm flipV="1">
            <a:off x="2806546" y="2672046"/>
            <a:ext cx="432048" cy="4222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834013" y="2469112"/>
            <a:ext cx="1782433" cy="57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116 CuadroTexto"/>
          <p:cNvSpPr txBox="1"/>
          <p:nvPr/>
        </p:nvSpPr>
        <p:spPr>
          <a:xfrm>
            <a:off x="6888254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17 CuadroTexto"/>
          <p:cNvSpPr txBox="1"/>
          <p:nvPr/>
        </p:nvSpPr>
        <p:spPr>
          <a:xfrm>
            <a:off x="7320302" y="203763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89 CuadroTexto"/>
          <p:cNvSpPr txBox="1"/>
          <p:nvPr/>
        </p:nvSpPr>
        <p:spPr>
          <a:xfrm>
            <a:off x="8184398" y="2037634"/>
            <a:ext cx="33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89 CuadroTexto"/>
          <p:cNvSpPr txBox="1"/>
          <p:nvPr/>
        </p:nvSpPr>
        <p:spPr>
          <a:xfrm>
            <a:off x="7799622" y="2037634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Agrupar 21"/>
          <p:cNvGrpSpPr/>
          <p:nvPr/>
        </p:nvGrpSpPr>
        <p:grpSpPr>
          <a:xfrm>
            <a:off x="6948263" y="2613698"/>
            <a:ext cx="1524167" cy="1092600"/>
            <a:chOff x="827584" y="2967760"/>
            <a:chExt cx="1524167" cy="1092600"/>
          </a:xfrm>
        </p:grpSpPr>
        <p:cxnSp>
          <p:nvCxnSpPr>
            <p:cNvPr id="23" name="Conector recto 22"/>
            <p:cNvCxnSpPr/>
            <p:nvPr/>
          </p:nvCxnSpPr>
          <p:spPr>
            <a:xfrm>
              <a:off x="831285" y="297557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1263333" y="297723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170367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2127429" y="29677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831285" y="304758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>
              <a:off x="1263333" y="304924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170367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2127429" y="303976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831285" y="311959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>
              <a:off x="1263333" y="312125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170367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2127429" y="311177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831285" y="319159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1263333" y="319326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170367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2127429" y="318378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831285" y="326360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>
              <a:off x="1263333" y="326526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>
              <a:off x="170367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>
              <a:off x="2127429" y="325579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831285" y="333561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1263333" y="333727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170367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2127429" y="332780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>
              <a:off x="831285" y="340762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>
              <a:off x="1263333" y="340928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>
              <a:off x="170367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>
              <a:off x="2127429" y="339980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/>
            <p:cNvCxnSpPr/>
            <p:nvPr/>
          </p:nvCxnSpPr>
          <p:spPr>
            <a:xfrm>
              <a:off x="831285" y="347963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1263333" y="348129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170367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>
              <a:off x="2127429" y="347181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827584" y="355464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1259632" y="355630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169997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2123728" y="354682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>
              <a:off x="827584" y="362664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/>
            <p:cNvCxnSpPr/>
            <p:nvPr/>
          </p:nvCxnSpPr>
          <p:spPr>
            <a:xfrm>
              <a:off x="1259632" y="362831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169997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2123728" y="361883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827584" y="369865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1259632" y="370032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169997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2123728" y="369084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827584" y="377066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1259632" y="3772328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169997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2123728" y="376285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>
              <a:off x="827584" y="384267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/>
            <p:cNvCxnSpPr/>
            <p:nvPr/>
          </p:nvCxnSpPr>
          <p:spPr>
            <a:xfrm>
              <a:off x="1259632" y="3844336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>
              <a:off x="169997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>
              <a:off x="2123728" y="383485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827584" y="3914681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1259632" y="3916344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>
              <a:off x="169997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2123728" y="390686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/>
            <p:cNvCxnSpPr/>
            <p:nvPr/>
          </p:nvCxnSpPr>
          <p:spPr>
            <a:xfrm>
              <a:off x="827584" y="3986689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259632" y="3988352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/>
            <p:cNvCxnSpPr/>
            <p:nvPr/>
          </p:nvCxnSpPr>
          <p:spPr>
            <a:xfrm>
              <a:off x="169997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2123728" y="3978875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/>
            <p:cNvCxnSpPr/>
            <p:nvPr/>
          </p:nvCxnSpPr>
          <p:spPr>
            <a:xfrm>
              <a:off x="827584" y="4058697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1259632" y="4060360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>
              <a:off x="169997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2123728" y="4050883"/>
              <a:ext cx="2243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Agrupar 86"/>
          <p:cNvGrpSpPr/>
          <p:nvPr/>
        </p:nvGrpSpPr>
        <p:grpSpPr>
          <a:xfrm>
            <a:off x="6948320" y="3778169"/>
            <a:ext cx="1520466" cy="297509"/>
            <a:chOff x="819286" y="4427635"/>
            <a:chExt cx="1520466" cy="297509"/>
          </a:xfrm>
        </p:grpSpPr>
        <p:cxnSp>
          <p:nvCxnSpPr>
            <p:cNvPr id="88" name="Conector recto 87"/>
            <p:cNvCxnSpPr/>
            <p:nvPr/>
          </p:nvCxnSpPr>
          <p:spPr>
            <a:xfrm>
              <a:off x="819286" y="443544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/>
            <p:cNvCxnSpPr/>
            <p:nvPr/>
          </p:nvCxnSpPr>
          <p:spPr>
            <a:xfrm>
              <a:off x="1251334" y="4437112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169168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2115430" y="442763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819286" y="450745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>
              <a:off x="1251334" y="4509120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169168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2115430" y="449964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819286" y="4579465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1251334" y="4581128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169168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2115430" y="457165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819286" y="4651473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1251334" y="4653136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169168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2115430" y="4643659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819286" y="4723481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1251334" y="4725144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>
            <a:xfrm>
              <a:off x="169168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>
            <a:xfrm>
              <a:off x="2115430" y="4715667"/>
              <a:ext cx="224322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Agrupar 107"/>
          <p:cNvGrpSpPr/>
          <p:nvPr/>
        </p:nvGrpSpPr>
        <p:grpSpPr>
          <a:xfrm>
            <a:off x="6948263" y="4128598"/>
            <a:ext cx="1520523" cy="513505"/>
            <a:chOff x="2619429" y="4580035"/>
            <a:chExt cx="1520523" cy="513505"/>
          </a:xfrm>
        </p:grpSpPr>
        <p:cxnSp>
          <p:nvCxnSpPr>
            <p:cNvPr id="109" name="Conector recto 108"/>
            <p:cNvCxnSpPr/>
            <p:nvPr/>
          </p:nvCxnSpPr>
          <p:spPr>
            <a:xfrm>
              <a:off x="2619486" y="458784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>
              <a:off x="3051534" y="458951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49188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>
              <a:off x="3915630" y="458003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/>
            <p:cNvCxnSpPr/>
            <p:nvPr/>
          </p:nvCxnSpPr>
          <p:spPr>
            <a:xfrm>
              <a:off x="2619486" y="465985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/>
            <p:cNvCxnSpPr/>
            <p:nvPr/>
          </p:nvCxnSpPr>
          <p:spPr>
            <a:xfrm>
              <a:off x="3051534" y="466152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/>
            <p:cNvCxnSpPr/>
            <p:nvPr/>
          </p:nvCxnSpPr>
          <p:spPr>
            <a:xfrm>
              <a:off x="349188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115"/>
            <p:cNvCxnSpPr/>
            <p:nvPr/>
          </p:nvCxnSpPr>
          <p:spPr>
            <a:xfrm>
              <a:off x="3915630" y="465204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/>
            <p:cNvCxnSpPr/>
            <p:nvPr/>
          </p:nvCxnSpPr>
          <p:spPr>
            <a:xfrm>
              <a:off x="2619486" y="473186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/>
            <p:cNvCxnSpPr/>
            <p:nvPr/>
          </p:nvCxnSpPr>
          <p:spPr>
            <a:xfrm>
              <a:off x="3051534" y="4733528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/>
            <p:cNvCxnSpPr/>
            <p:nvPr/>
          </p:nvCxnSpPr>
          <p:spPr>
            <a:xfrm>
              <a:off x="349188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3915630" y="472405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>
              <a:off x="2619486" y="480387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3051534" y="4805536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>
              <a:off x="349188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915630" y="479605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>
              <a:off x="2619486" y="487588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3051534" y="487754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>
              <a:off x="349188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/>
            <p:cNvCxnSpPr/>
            <p:nvPr/>
          </p:nvCxnSpPr>
          <p:spPr>
            <a:xfrm>
              <a:off x="3915630" y="486806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/>
            <p:cNvCxnSpPr/>
            <p:nvPr/>
          </p:nvCxnSpPr>
          <p:spPr>
            <a:xfrm>
              <a:off x="2619429" y="4947861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>
              <a:off x="3051477" y="4949524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/>
            <p:cNvCxnSpPr/>
            <p:nvPr/>
          </p:nvCxnSpPr>
          <p:spPr>
            <a:xfrm>
              <a:off x="349182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131"/>
            <p:cNvCxnSpPr/>
            <p:nvPr/>
          </p:nvCxnSpPr>
          <p:spPr>
            <a:xfrm>
              <a:off x="3915573" y="494004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/>
            <p:cNvCxnSpPr/>
            <p:nvPr/>
          </p:nvCxnSpPr>
          <p:spPr>
            <a:xfrm>
              <a:off x="2619429" y="5019869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cto 133"/>
            <p:cNvCxnSpPr/>
            <p:nvPr/>
          </p:nvCxnSpPr>
          <p:spPr>
            <a:xfrm>
              <a:off x="3051477" y="5021532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134"/>
            <p:cNvCxnSpPr/>
            <p:nvPr/>
          </p:nvCxnSpPr>
          <p:spPr>
            <a:xfrm>
              <a:off x="349182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/>
            <p:cNvCxnSpPr/>
            <p:nvPr/>
          </p:nvCxnSpPr>
          <p:spPr>
            <a:xfrm>
              <a:off x="3915573" y="5012055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2619429" y="5091877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/>
            <p:cNvCxnSpPr/>
            <p:nvPr/>
          </p:nvCxnSpPr>
          <p:spPr>
            <a:xfrm>
              <a:off x="3051477" y="5093540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/>
            <p:cNvCxnSpPr/>
            <p:nvPr/>
          </p:nvCxnSpPr>
          <p:spPr>
            <a:xfrm>
              <a:off x="349182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/>
            <p:cNvCxnSpPr/>
            <p:nvPr/>
          </p:nvCxnSpPr>
          <p:spPr>
            <a:xfrm>
              <a:off x="3915573" y="5084063"/>
              <a:ext cx="224322" cy="0"/>
            </a:xfrm>
            <a:prstGeom prst="line">
              <a:avLst/>
            </a:prstGeom>
            <a:ln w="25400">
              <a:solidFill>
                <a:srgbClr val="008000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Conector recto de flecha 140"/>
          <p:cNvCxnSpPr>
            <a:endCxn id="12" idx="3"/>
          </p:cNvCxnSpPr>
          <p:nvPr/>
        </p:nvCxnSpPr>
        <p:spPr>
          <a:xfrm flipH="1">
            <a:off x="5963912" y="3045746"/>
            <a:ext cx="924342" cy="83011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/>
          <p:cNvCxnSpPr>
            <a:endCxn id="13" idx="3"/>
          </p:cNvCxnSpPr>
          <p:nvPr/>
        </p:nvCxnSpPr>
        <p:spPr>
          <a:xfrm flipH="1" flipV="1">
            <a:off x="5788534" y="2766120"/>
            <a:ext cx="1099720" cy="116554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/>
          <p:cNvCxnSpPr/>
          <p:nvPr/>
        </p:nvCxnSpPr>
        <p:spPr>
          <a:xfrm flipV="1">
            <a:off x="2814046" y="4300636"/>
            <a:ext cx="0" cy="2990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/>
          <p:cNvSpPr txBox="1"/>
          <p:nvPr/>
        </p:nvSpPr>
        <p:spPr>
          <a:xfrm>
            <a:off x="4833008" y="2031351"/>
            <a:ext cx="591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Óptimo </a:t>
            </a:r>
          </a:p>
        </p:txBody>
      </p:sp>
      <p:sp>
        <p:nvSpPr>
          <p:cNvPr id="154" name="CuadroTexto 153"/>
          <p:cNvSpPr txBox="1"/>
          <p:nvPr/>
        </p:nvSpPr>
        <p:spPr>
          <a:xfrm>
            <a:off x="3635896" y="1455167"/>
            <a:ext cx="1110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 Narrow"/>
                <a:cs typeface="Arial Narrow"/>
              </a:rPr>
              <a:t>Modelo </a:t>
            </a:r>
          </a:p>
          <a:p>
            <a:pPr algn="ctr"/>
            <a:r>
              <a:rPr lang="es-ES" sz="1200" dirty="0">
                <a:latin typeface="Arial Narrow"/>
                <a:cs typeface="Arial Narrow"/>
              </a:rPr>
              <a:t>sobre-entrenado</a:t>
            </a:r>
          </a:p>
        </p:txBody>
      </p:sp>
      <p:cxnSp>
        <p:nvCxnSpPr>
          <p:cNvPr id="156" name="Conector angular 155"/>
          <p:cNvCxnSpPr>
            <a:stCxn id="154" idx="3"/>
            <a:endCxn id="149" idx="0"/>
          </p:cNvCxnSpPr>
          <p:nvPr/>
        </p:nvCxnSpPr>
        <p:spPr>
          <a:xfrm>
            <a:off x="4746597" y="1686000"/>
            <a:ext cx="382150" cy="345351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11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Agrupar 43"/>
          <p:cNvGrpSpPr/>
          <p:nvPr/>
        </p:nvGrpSpPr>
        <p:grpSpPr>
          <a:xfrm>
            <a:off x="1331640" y="827420"/>
            <a:ext cx="2232248" cy="1881500"/>
            <a:chOff x="323528" y="2276872"/>
            <a:chExt cx="2232248" cy="1881500"/>
          </a:xfrm>
        </p:grpSpPr>
        <p:grpSp>
          <p:nvGrpSpPr>
            <p:cNvPr id="30" name="Agrupar 29"/>
            <p:cNvGrpSpPr/>
            <p:nvPr/>
          </p:nvGrpSpPr>
          <p:grpSpPr>
            <a:xfrm>
              <a:off x="899592" y="2276872"/>
              <a:ext cx="1503784" cy="1512168"/>
              <a:chOff x="899592" y="2276872"/>
              <a:chExt cx="1503784" cy="1512168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V="1">
                <a:off x="899592" y="2276872"/>
                <a:ext cx="0" cy="15121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de flecha 5"/>
              <p:cNvCxnSpPr/>
              <p:nvPr/>
            </p:nvCxnSpPr>
            <p:spPr>
              <a:xfrm>
                <a:off x="899592" y="3785568"/>
                <a:ext cx="15037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>
                <a:off x="899592" y="2708920"/>
                <a:ext cx="1080120" cy="108012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CuadroTexto 31"/>
            <p:cNvSpPr txBox="1"/>
            <p:nvPr/>
          </p:nvSpPr>
          <p:spPr>
            <a:xfrm>
              <a:off x="323528" y="2276872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(0,1)</a:t>
              </a: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1939539" y="3789040"/>
              <a:ext cx="616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(1,0)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962001" y="2420888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(1)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1907704" y="3284984"/>
              <a:ext cx="441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(0)</a:t>
              </a:r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4572000" y="476672"/>
            <a:ext cx="3672408" cy="2448272"/>
            <a:chOff x="3347864" y="1628800"/>
            <a:chExt cx="3672408" cy="2448272"/>
          </a:xfrm>
        </p:grpSpPr>
        <p:grpSp>
          <p:nvGrpSpPr>
            <p:cNvPr id="29" name="Agrupar 28"/>
            <p:cNvGrpSpPr/>
            <p:nvPr/>
          </p:nvGrpSpPr>
          <p:grpSpPr>
            <a:xfrm>
              <a:off x="3992457" y="1988840"/>
              <a:ext cx="2145462" cy="1796728"/>
              <a:chOff x="3992457" y="1988840"/>
              <a:chExt cx="2145462" cy="1796728"/>
            </a:xfrm>
          </p:grpSpPr>
          <p:cxnSp>
            <p:nvCxnSpPr>
              <p:cNvPr id="13" name="Conector recto de flecha 12"/>
              <p:cNvCxnSpPr/>
              <p:nvPr/>
            </p:nvCxnSpPr>
            <p:spPr>
              <a:xfrm flipV="1">
                <a:off x="5004048" y="1988840"/>
                <a:ext cx="0" cy="11965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3992457" y="3190268"/>
                <a:ext cx="1016496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de flecha 16"/>
              <p:cNvCxnSpPr/>
              <p:nvPr/>
            </p:nvCxnSpPr>
            <p:spPr>
              <a:xfrm>
                <a:off x="4999080" y="3185356"/>
                <a:ext cx="1138839" cy="5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/>
              <p:cNvCxnSpPr/>
              <p:nvPr/>
            </p:nvCxnSpPr>
            <p:spPr>
              <a:xfrm flipH="1">
                <a:off x="4211960" y="2276872"/>
                <a:ext cx="78712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/>
              <p:cNvCxnSpPr/>
              <p:nvPr/>
            </p:nvCxnSpPr>
            <p:spPr>
              <a:xfrm flipH="1">
                <a:off x="4211960" y="3645024"/>
                <a:ext cx="165618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H="1" flipV="1">
                <a:off x="5008954" y="2276872"/>
                <a:ext cx="859190" cy="1368152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oval" w="lg" len="lg"/>
                <a:tailEnd type="oval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uadroTexto 36"/>
            <p:cNvSpPr txBox="1"/>
            <p:nvPr/>
          </p:nvSpPr>
          <p:spPr>
            <a:xfrm>
              <a:off x="4572000" y="162880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(1,0,0)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3347864" y="3707740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(0,1,0)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229446" y="364502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(0,0,1)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3733991" y="3140968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(0,0)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5822223" y="3212976"/>
              <a:ext cx="62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(1,0)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5148064" y="2123564"/>
              <a:ext cx="800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75000"/>
                    </a:schemeClr>
                  </a:solidFill>
                </a:rPr>
                <a:t>(0.5,1)</a:t>
              </a:r>
            </a:p>
          </p:txBody>
        </p:sp>
      </p:grpSp>
      <p:sp>
        <p:nvSpPr>
          <p:cNvPr id="49" name="CuadroTexto 48"/>
          <p:cNvSpPr txBox="1"/>
          <p:nvPr/>
        </p:nvSpPr>
        <p:spPr>
          <a:xfrm>
            <a:off x="91560" y="38608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dos clases usando</a:t>
            </a:r>
          </a:p>
          <a:p>
            <a:r>
              <a:rPr lang="es-ES" sz="1400" dirty="0"/>
              <a:t>dos neuronas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2483768" y="818128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una neurona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4248028" y="332656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Representación de</a:t>
            </a:r>
          </a:p>
          <a:p>
            <a:r>
              <a:rPr lang="es-ES" sz="1400" dirty="0"/>
              <a:t>tres clases usando</a:t>
            </a:r>
          </a:p>
          <a:p>
            <a:r>
              <a:rPr lang="es-ES" sz="1400" dirty="0"/>
              <a:t>tres neuronas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7169486" y="1268760"/>
            <a:ext cx="1548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E46C0A"/>
                </a:solidFill>
              </a:rPr>
              <a:t>Representación de </a:t>
            </a:r>
          </a:p>
          <a:p>
            <a:r>
              <a:rPr lang="es-ES" sz="1400" dirty="0">
                <a:solidFill>
                  <a:srgbClr val="E46C0A"/>
                </a:solidFill>
              </a:rPr>
              <a:t>tres clases usando</a:t>
            </a:r>
          </a:p>
          <a:p>
            <a:r>
              <a:rPr lang="es-ES" sz="1400" dirty="0">
                <a:solidFill>
                  <a:srgbClr val="E46C0A"/>
                </a:solidFill>
              </a:rPr>
              <a:t>dos neuronas</a:t>
            </a:r>
          </a:p>
        </p:txBody>
      </p:sp>
      <p:grpSp>
        <p:nvGrpSpPr>
          <p:cNvPr id="80" name="Agrupar 79"/>
          <p:cNvGrpSpPr/>
          <p:nvPr/>
        </p:nvGrpSpPr>
        <p:grpSpPr>
          <a:xfrm>
            <a:off x="1629079" y="3944706"/>
            <a:ext cx="3302961" cy="1800597"/>
            <a:chOff x="1629079" y="3944706"/>
            <a:chExt cx="3302961" cy="1800597"/>
          </a:xfrm>
        </p:grpSpPr>
        <p:sp>
          <p:nvSpPr>
            <p:cNvPr id="46" name="CuadroTexto 45"/>
            <p:cNvSpPr txBox="1"/>
            <p:nvPr/>
          </p:nvSpPr>
          <p:spPr>
            <a:xfrm>
              <a:off x="1629079" y="4952911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1</a:t>
              </a: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1629079" y="4460148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2</a:t>
              </a: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1639668" y="3944706"/>
              <a:ext cx="1173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Neurona 3</a:t>
              </a:r>
            </a:p>
          </p:txBody>
        </p:sp>
        <p:grpSp>
          <p:nvGrpSpPr>
            <p:cNvPr id="75" name="Agrupar 74"/>
            <p:cNvGrpSpPr/>
            <p:nvPr/>
          </p:nvGrpSpPr>
          <p:grpSpPr>
            <a:xfrm>
              <a:off x="2877166" y="4005064"/>
              <a:ext cx="326682" cy="1740239"/>
              <a:chOff x="2911223" y="4005064"/>
              <a:chExt cx="326682" cy="1740239"/>
            </a:xfrm>
          </p:grpSpPr>
          <p:grpSp>
            <p:nvGrpSpPr>
              <p:cNvPr id="59" name="Agrupar 58"/>
              <p:cNvGrpSpPr/>
              <p:nvPr/>
            </p:nvGrpSpPr>
            <p:grpSpPr>
              <a:xfrm>
                <a:off x="2925955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55" name="Elipse 54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Elipse 55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/>
                    <a:t>d</a:t>
                  </a:r>
                </a:p>
              </p:txBody>
            </p:sp>
            <p:sp>
              <p:nvSpPr>
                <p:cNvPr id="57" name="Elipse 56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58" name="CuadroTexto 57"/>
              <p:cNvSpPr txBox="1"/>
              <p:nvPr/>
            </p:nvSpPr>
            <p:spPr>
              <a:xfrm>
                <a:off x="2911223" y="5375971"/>
                <a:ext cx="326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D</a:t>
                </a:r>
              </a:p>
            </p:txBody>
          </p:sp>
        </p:grpSp>
        <p:grpSp>
          <p:nvGrpSpPr>
            <p:cNvPr id="76" name="Agrupar 75"/>
            <p:cNvGrpSpPr/>
            <p:nvPr/>
          </p:nvGrpSpPr>
          <p:grpSpPr>
            <a:xfrm>
              <a:off x="3467006" y="4008855"/>
              <a:ext cx="312906" cy="1736448"/>
              <a:chOff x="3482694" y="4008855"/>
              <a:chExt cx="312906" cy="1736448"/>
            </a:xfrm>
          </p:grpSpPr>
          <p:grpSp>
            <p:nvGrpSpPr>
              <p:cNvPr id="60" name="Agrupar 59"/>
              <p:cNvGrpSpPr/>
              <p:nvPr/>
            </p:nvGrpSpPr>
            <p:grpSpPr>
              <a:xfrm>
                <a:off x="3490538" y="4008855"/>
                <a:ext cx="297218" cy="1305330"/>
                <a:chOff x="2588241" y="4005064"/>
                <a:chExt cx="297218" cy="1305330"/>
              </a:xfrm>
            </p:grpSpPr>
            <p:sp>
              <p:nvSpPr>
                <p:cNvPr id="61" name="Elipse 60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Elipse 61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3" name="Elipse 62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64" name="CuadroTexto 63"/>
              <p:cNvSpPr txBox="1"/>
              <p:nvPr/>
            </p:nvSpPr>
            <p:spPr>
              <a:xfrm>
                <a:off x="3482694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C</a:t>
                </a:r>
              </a:p>
            </p:txBody>
          </p:sp>
        </p:grpSp>
        <p:grpSp>
          <p:nvGrpSpPr>
            <p:cNvPr id="79" name="Agrupar 78"/>
            <p:cNvGrpSpPr/>
            <p:nvPr/>
          </p:nvGrpSpPr>
          <p:grpSpPr>
            <a:xfrm>
              <a:off x="4043070" y="3995878"/>
              <a:ext cx="312906" cy="1749425"/>
              <a:chOff x="4043070" y="3995878"/>
              <a:chExt cx="312906" cy="1749425"/>
            </a:xfrm>
          </p:grpSpPr>
          <p:sp>
            <p:nvSpPr>
              <p:cNvPr id="65" name="CuadroTexto 64"/>
              <p:cNvSpPr txBox="1"/>
              <p:nvPr/>
            </p:nvSpPr>
            <p:spPr>
              <a:xfrm>
                <a:off x="4043070" y="53759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  <p:sp>
            <p:nvSpPr>
              <p:cNvPr id="68" name="Elipse 67"/>
              <p:cNvSpPr/>
              <p:nvPr/>
            </p:nvSpPr>
            <p:spPr>
              <a:xfrm>
                <a:off x="4050914" y="4509120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9" name="Elipse 68"/>
              <p:cNvSpPr/>
              <p:nvPr/>
            </p:nvSpPr>
            <p:spPr>
              <a:xfrm>
                <a:off x="4050914" y="3995878"/>
                <a:ext cx="297218" cy="29721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70" name="Elipse 69"/>
              <p:cNvSpPr/>
              <p:nvPr/>
            </p:nvSpPr>
            <p:spPr>
              <a:xfrm>
                <a:off x="4050914" y="5013176"/>
                <a:ext cx="297218" cy="297218"/>
              </a:xfrm>
              <a:prstGeom prst="ellipse">
                <a:avLst/>
              </a:prstGeom>
              <a:pattFill prst="pct50">
                <a:fgClr>
                  <a:prstClr val="black"/>
                </a:fgClr>
                <a:bgClr>
                  <a:prstClr val="white"/>
                </a:bgClr>
              </a:patt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8" name="Agrupar 77"/>
            <p:cNvGrpSpPr/>
            <p:nvPr/>
          </p:nvGrpSpPr>
          <p:grpSpPr>
            <a:xfrm>
              <a:off x="4613811" y="4005064"/>
              <a:ext cx="318229" cy="1740239"/>
              <a:chOff x="4627151" y="4005064"/>
              <a:chExt cx="318229" cy="1740239"/>
            </a:xfrm>
          </p:grpSpPr>
          <p:sp>
            <p:nvSpPr>
              <p:cNvPr id="66" name="CuadroTexto 65"/>
              <p:cNvSpPr txBox="1"/>
              <p:nvPr/>
            </p:nvSpPr>
            <p:spPr>
              <a:xfrm>
                <a:off x="4627151" y="5375971"/>
                <a:ext cx="318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grpSp>
            <p:nvGrpSpPr>
              <p:cNvPr id="71" name="Agrupar 70"/>
              <p:cNvGrpSpPr/>
              <p:nvPr/>
            </p:nvGrpSpPr>
            <p:grpSpPr>
              <a:xfrm>
                <a:off x="4637656" y="4005064"/>
                <a:ext cx="297218" cy="1305330"/>
                <a:chOff x="2588241" y="4005064"/>
                <a:chExt cx="297218" cy="1305330"/>
              </a:xfrm>
            </p:grpSpPr>
            <p:sp>
              <p:nvSpPr>
                <p:cNvPr id="72" name="Elipse 71"/>
                <p:cNvSpPr/>
                <p:nvPr/>
              </p:nvSpPr>
              <p:spPr>
                <a:xfrm>
                  <a:off x="2588241" y="4509120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>
                  <a:off x="2588241" y="4005064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>
                  <a:off x="2588241" y="5013176"/>
                  <a:ext cx="297218" cy="297218"/>
                </a:xfrm>
                <a:prstGeom prst="ellipse">
                  <a:avLst/>
                </a:prstGeom>
                <a:pattFill prst="pct50">
                  <a:fgClr>
                    <a:prstClr val="black"/>
                  </a:fgClr>
                  <a:bgClr>
                    <a:prstClr val="white"/>
                  </a:bgClr>
                </a:patt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74686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41632" y="1484784"/>
            <a:ext cx="1530291" cy="73866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Algoritmo de Aprendizaje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(Optimización)</a:t>
            </a:r>
          </a:p>
        </p:txBody>
      </p:sp>
      <p:grpSp>
        <p:nvGrpSpPr>
          <p:cNvPr id="4" name="4 Grupo"/>
          <p:cNvGrpSpPr/>
          <p:nvPr/>
        </p:nvGrpSpPr>
        <p:grpSpPr>
          <a:xfrm>
            <a:off x="7161702" y="1632220"/>
            <a:ext cx="428628" cy="428628"/>
            <a:chOff x="2071670" y="1714488"/>
            <a:chExt cx="428628" cy="428628"/>
          </a:xfrm>
        </p:grpSpPr>
        <p:sp>
          <p:nvSpPr>
            <p:cNvPr id="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7" name="114 Conector recto de flecha"/>
          <p:cNvCxnSpPr>
            <a:stCxn id="5" idx="0"/>
          </p:cNvCxnSpPr>
          <p:nvPr/>
        </p:nvCxnSpPr>
        <p:spPr>
          <a:xfrm flipV="1">
            <a:off x="7376016" y="1115452"/>
            <a:ext cx="0" cy="51676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47" y="1970246"/>
            <a:ext cx="304800" cy="381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947" y="1268760"/>
            <a:ext cx="304800" cy="381000"/>
          </a:xfrm>
          <a:prstGeom prst="rect">
            <a:avLst/>
          </a:prstGeom>
        </p:spPr>
      </p:pic>
      <p:sp>
        <p:nvSpPr>
          <p:cNvPr id="34" name="116 CuadroTexto"/>
          <p:cNvSpPr txBox="1"/>
          <p:nvPr/>
        </p:nvSpPr>
        <p:spPr>
          <a:xfrm>
            <a:off x="395536" y="620688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7 CuadroTexto"/>
          <p:cNvSpPr txBox="1"/>
          <p:nvPr/>
        </p:nvSpPr>
        <p:spPr>
          <a:xfrm>
            <a:off x="395536" y="1196752"/>
            <a:ext cx="60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110 Conector recto"/>
          <p:cNvCxnSpPr/>
          <p:nvPr/>
        </p:nvCxnSpPr>
        <p:spPr>
          <a:xfrm>
            <a:off x="2263411" y="836712"/>
            <a:ext cx="0" cy="3757128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110 Conector recto"/>
          <p:cNvCxnSpPr/>
          <p:nvPr/>
        </p:nvCxnSpPr>
        <p:spPr>
          <a:xfrm>
            <a:off x="1903371" y="1412776"/>
            <a:ext cx="0" cy="3599306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7 Forma libre"/>
          <p:cNvSpPr/>
          <p:nvPr/>
        </p:nvSpPr>
        <p:spPr>
          <a:xfrm>
            <a:off x="4420231" y="2857228"/>
            <a:ext cx="579483" cy="529684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108 Forma libre"/>
          <p:cNvSpPr/>
          <p:nvPr/>
        </p:nvSpPr>
        <p:spPr>
          <a:xfrm>
            <a:off x="4420320" y="3806716"/>
            <a:ext cx="579394" cy="1014192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3191197" y="692696"/>
            <a:ext cx="1664502" cy="86409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latin typeface="Arial Narrow"/>
              <a:cs typeface="Arial Narrow"/>
            </a:endParaRPr>
          </a:p>
        </p:txBody>
      </p:sp>
      <p:sp>
        <p:nvSpPr>
          <p:cNvPr id="150" name="CuadroTexto 149"/>
          <p:cNvSpPr txBox="1"/>
          <p:nvPr/>
        </p:nvSpPr>
        <p:spPr>
          <a:xfrm>
            <a:off x="3531869" y="863134"/>
            <a:ext cx="1035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Sistema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Desconocido</a:t>
            </a:r>
          </a:p>
        </p:txBody>
      </p:sp>
      <p:cxnSp>
        <p:nvCxnSpPr>
          <p:cNvPr id="201" name="Conector recto de flecha 200"/>
          <p:cNvCxnSpPr>
            <a:stCxn id="145" idx="3"/>
          </p:cNvCxnSpPr>
          <p:nvPr/>
        </p:nvCxnSpPr>
        <p:spPr>
          <a:xfrm>
            <a:off x="1433165" y="835002"/>
            <a:ext cx="1758032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de flecha 205"/>
          <p:cNvCxnSpPr>
            <a:stCxn id="159" idx="3"/>
          </p:cNvCxnSpPr>
          <p:nvPr/>
        </p:nvCxnSpPr>
        <p:spPr>
          <a:xfrm flipV="1">
            <a:off x="1434152" y="1412776"/>
            <a:ext cx="1757045" cy="17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de flecha 206"/>
          <p:cNvCxnSpPr>
            <a:stCxn id="2" idx="3"/>
          </p:cNvCxnSpPr>
          <p:nvPr/>
        </p:nvCxnSpPr>
        <p:spPr>
          <a:xfrm flipV="1">
            <a:off x="4855699" y="1115452"/>
            <a:ext cx="2905056" cy="929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angular 209"/>
          <p:cNvCxnSpPr>
            <a:stCxn id="457" idx="3"/>
            <a:endCxn id="5" idx="2"/>
          </p:cNvCxnSpPr>
          <p:nvPr/>
        </p:nvCxnSpPr>
        <p:spPr>
          <a:xfrm flipV="1">
            <a:off x="6868503" y="2060848"/>
            <a:ext cx="507513" cy="151975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2" name="Agrupar 311"/>
          <p:cNvGrpSpPr/>
          <p:nvPr/>
        </p:nvGrpSpPr>
        <p:grpSpPr>
          <a:xfrm>
            <a:off x="2884072" y="3438292"/>
            <a:ext cx="72008" cy="368424"/>
            <a:chOff x="2312341" y="4258712"/>
            <a:chExt cx="72008" cy="368424"/>
          </a:xfrm>
        </p:grpSpPr>
        <p:sp>
          <p:nvSpPr>
            <p:cNvPr id="309" name="Elipse 308"/>
            <p:cNvSpPr/>
            <p:nvPr/>
          </p:nvSpPr>
          <p:spPr>
            <a:xfrm>
              <a:off x="2312341" y="42587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0" name="Elipse 309"/>
            <p:cNvSpPr/>
            <p:nvPr/>
          </p:nvSpPr>
          <p:spPr>
            <a:xfrm>
              <a:off x="2312341" y="44111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1" name="Elipse 310"/>
            <p:cNvSpPr/>
            <p:nvPr/>
          </p:nvSpPr>
          <p:spPr>
            <a:xfrm>
              <a:off x="2312341" y="455512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87" name="4 Grupo"/>
          <p:cNvGrpSpPr/>
          <p:nvPr/>
        </p:nvGrpSpPr>
        <p:grpSpPr>
          <a:xfrm>
            <a:off x="3343531" y="2649624"/>
            <a:ext cx="428628" cy="428628"/>
            <a:chOff x="2071670" y="1714488"/>
            <a:chExt cx="428628" cy="428628"/>
          </a:xfrm>
        </p:grpSpPr>
        <p:sp>
          <p:nvSpPr>
            <p:cNvPr id="38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90" name="107 Forma libre"/>
          <p:cNvSpPr/>
          <p:nvPr/>
        </p:nvSpPr>
        <p:spPr>
          <a:xfrm>
            <a:off x="3065007" y="264620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1" name="108 Forma libre"/>
          <p:cNvSpPr/>
          <p:nvPr/>
        </p:nvSpPr>
        <p:spPr>
          <a:xfrm>
            <a:off x="3053345" y="293423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2" name="114 Conector recto de flecha"/>
          <p:cNvCxnSpPr>
            <a:stCxn id="388" idx="3"/>
            <a:endCxn id="397" idx="1"/>
          </p:cNvCxnSpPr>
          <p:nvPr/>
        </p:nvCxnSpPr>
        <p:spPr>
          <a:xfrm flipV="1">
            <a:off x="3772159" y="286051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Agrupar 392"/>
          <p:cNvGrpSpPr/>
          <p:nvPr/>
        </p:nvGrpSpPr>
        <p:grpSpPr>
          <a:xfrm>
            <a:off x="3991603" y="2646204"/>
            <a:ext cx="428628" cy="428628"/>
            <a:chOff x="3857620" y="142852"/>
            <a:chExt cx="428628" cy="428628"/>
          </a:xfrm>
        </p:grpSpPr>
        <p:grpSp>
          <p:nvGrpSpPr>
            <p:cNvPr id="39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39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398" name="183 Conector recto"/>
              <p:cNvCxnSpPr>
                <a:stCxn id="397" idx="1"/>
                <a:endCxn id="39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184 Conector recto"/>
              <p:cNvCxnSpPr>
                <a:stCxn id="397" idx="0"/>
                <a:endCxn id="39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95" name="Imagen 39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396" name="Imagen 39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02" name="74 Grupo"/>
          <p:cNvGrpSpPr/>
          <p:nvPr/>
        </p:nvGrpSpPr>
        <p:grpSpPr>
          <a:xfrm>
            <a:off x="2707817" y="2862228"/>
            <a:ext cx="428628" cy="428628"/>
            <a:chOff x="785786" y="928670"/>
            <a:chExt cx="428628" cy="428628"/>
          </a:xfrm>
        </p:grpSpPr>
        <p:cxnSp>
          <p:nvCxnSpPr>
            <p:cNvPr id="40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3" name="110 Conector recto"/>
          <p:cNvCxnSpPr/>
          <p:nvPr/>
        </p:nvCxnSpPr>
        <p:spPr>
          <a:xfrm flipV="1">
            <a:off x="1903371" y="3076542"/>
            <a:ext cx="1163916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7" name="74 Grupo"/>
          <p:cNvGrpSpPr/>
          <p:nvPr/>
        </p:nvGrpSpPr>
        <p:grpSpPr>
          <a:xfrm>
            <a:off x="2707817" y="2433600"/>
            <a:ext cx="428628" cy="428628"/>
            <a:chOff x="785786" y="928670"/>
            <a:chExt cx="428628" cy="428628"/>
          </a:xfrm>
        </p:grpSpPr>
        <p:cxnSp>
          <p:nvCxnSpPr>
            <p:cNvPr id="40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08" name="110 Conector recto"/>
          <p:cNvCxnSpPr>
            <a:endCxn id="410" idx="2"/>
          </p:cNvCxnSpPr>
          <p:nvPr/>
        </p:nvCxnSpPr>
        <p:spPr>
          <a:xfrm flipV="1">
            <a:off x="2263411" y="2647914"/>
            <a:ext cx="515844" cy="171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" name="Agrupar 410"/>
          <p:cNvGrpSpPr/>
          <p:nvPr/>
        </p:nvGrpSpPr>
        <p:grpSpPr>
          <a:xfrm>
            <a:off x="2551443" y="1998132"/>
            <a:ext cx="585002" cy="428628"/>
            <a:chOff x="1979712" y="2780928"/>
            <a:chExt cx="585002" cy="428628"/>
          </a:xfrm>
        </p:grpSpPr>
        <p:grpSp>
          <p:nvGrpSpPr>
            <p:cNvPr id="41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1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1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6" name="Conector angular 415"/>
          <p:cNvCxnSpPr>
            <a:stCxn id="415" idx="6"/>
            <a:endCxn id="388" idx="0"/>
          </p:cNvCxnSpPr>
          <p:nvPr/>
        </p:nvCxnSpPr>
        <p:spPr>
          <a:xfrm>
            <a:off x="3065007" y="221244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7" name="4 Grupo"/>
          <p:cNvGrpSpPr/>
          <p:nvPr/>
        </p:nvGrpSpPr>
        <p:grpSpPr>
          <a:xfrm>
            <a:off x="3343531" y="4593840"/>
            <a:ext cx="428628" cy="428628"/>
            <a:chOff x="2071670" y="1714488"/>
            <a:chExt cx="428628" cy="428628"/>
          </a:xfrm>
        </p:grpSpPr>
        <p:sp>
          <p:nvSpPr>
            <p:cNvPr id="41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1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20" name="107 Forma libre"/>
          <p:cNvSpPr/>
          <p:nvPr/>
        </p:nvSpPr>
        <p:spPr>
          <a:xfrm>
            <a:off x="3065007" y="4590419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1" name="108 Forma libre"/>
          <p:cNvSpPr/>
          <p:nvPr/>
        </p:nvSpPr>
        <p:spPr>
          <a:xfrm>
            <a:off x="3053345" y="4878452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2" name="114 Conector recto de flecha"/>
          <p:cNvCxnSpPr>
            <a:stCxn id="418" idx="3"/>
            <a:endCxn id="427" idx="1"/>
          </p:cNvCxnSpPr>
          <p:nvPr/>
        </p:nvCxnSpPr>
        <p:spPr>
          <a:xfrm flipV="1">
            <a:off x="3772159" y="4804734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3" name="Agrupar 422"/>
          <p:cNvGrpSpPr/>
          <p:nvPr/>
        </p:nvGrpSpPr>
        <p:grpSpPr>
          <a:xfrm>
            <a:off x="3991603" y="4590420"/>
            <a:ext cx="428628" cy="428628"/>
            <a:chOff x="3857620" y="142852"/>
            <a:chExt cx="428628" cy="428628"/>
          </a:xfrm>
        </p:grpSpPr>
        <p:grpSp>
          <p:nvGrpSpPr>
            <p:cNvPr id="42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2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8" name="183 Conector recto"/>
              <p:cNvCxnSpPr>
                <a:stCxn id="427" idx="1"/>
                <a:endCxn id="42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184 Conector recto"/>
              <p:cNvCxnSpPr>
                <a:stCxn id="427" idx="0"/>
                <a:endCxn id="42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25" name="Imagen 42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26" name="Imagen 42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32" name="74 Grupo"/>
          <p:cNvGrpSpPr/>
          <p:nvPr/>
        </p:nvGrpSpPr>
        <p:grpSpPr>
          <a:xfrm>
            <a:off x="2707817" y="4806444"/>
            <a:ext cx="428628" cy="428628"/>
            <a:chOff x="785786" y="928670"/>
            <a:chExt cx="428628" cy="428628"/>
          </a:xfrm>
        </p:grpSpPr>
        <p:cxnSp>
          <p:nvCxnSpPr>
            <p:cNvPr id="434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3" name="110 Conector recto"/>
          <p:cNvCxnSpPr>
            <a:endCxn id="435" idx="2"/>
          </p:cNvCxnSpPr>
          <p:nvPr/>
        </p:nvCxnSpPr>
        <p:spPr>
          <a:xfrm flipV="1">
            <a:off x="1903371" y="5020758"/>
            <a:ext cx="875884" cy="912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74 Grupo"/>
          <p:cNvGrpSpPr/>
          <p:nvPr/>
        </p:nvGrpSpPr>
        <p:grpSpPr>
          <a:xfrm>
            <a:off x="2707817" y="4377816"/>
            <a:ext cx="428628" cy="428628"/>
            <a:chOff x="785786" y="928670"/>
            <a:chExt cx="428628" cy="428628"/>
          </a:xfrm>
        </p:grpSpPr>
        <p:cxnSp>
          <p:nvCxnSpPr>
            <p:cNvPr id="439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438" name="110 Conector recto"/>
          <p:cNvCxnSpPr>
            <a:endCxn id="440" idx="2"/>
          </p:cNvCxnSpPr>
          <p:nvPr/>
        </p:nvCxnSpPr>
        <p:spPr>
          <a:xfrm>
            <a:off x="2263411" y="4590419"/>
            <a:ext cx="515844" cy="1711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1" name="Agrupar 440"/>
          <p:cNvGrpSpPr/>
          <p:nvPr/>
        </p:nvGrpSpPr>
        <p:grpSpPr>
          <a:xfrm>
            <a:off x="2551443" y="3942348"/>
            <a:ext cx="585002" cy="428628"/>
            <a:chOff x="1979712" y="2780928"/>
            <a:chExt cx="585002" cy="428628"/>
          </a:xfrm>
        </p:grpSpPr>
        <p:grpSp>
          <p:nvGrpSpPr>
            <p:cNvPr id="44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4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4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6" name="Conector angular 445"/>
          <p:cNvCxnSpPr>
            <a:stCxn id="445" idx="6"/>
            <a:endCxn id="418" idx="0"/>
          </p:cNvCxnSpPr>
          <p:nvPr/>
        </p:nvCxnSpPr>
        <p:spPr>
          <a:xfrm>
            <a:off x="3065007" y="4156662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7" name="4 Grupo"/>
          <p:cNvGrpSpPr/>
          <p:nvPr/>
        </p:nvGrpSpPr>
        <p:grpSpPr>
          <a:xfrm>
            <a:off x="5791803" y="3369704"/>
            <a:ext cx="428628" cy="428628"/>
            <a:chOff x="2071670" y="1714488"/>
            <a:chExt cx="428628" cy="428628"/>
          </a:xfrm>
        </p:grpSpPr>
        <p:sp>
          <p:nvSpPr>
            <p:cNvPr id="44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50" name="107 Forma libre"/>
          <p:cNvSpPr/>
          <p:nvPr/>
        </p:nvSpPr>
        <p:spPr>
          <a:xfrm>
            <a:off x="5513279" y="3366283"/>
            <a:ext cx="278524" cy="141410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1" name="108 Forma libre"/>
          <p:cNvSpPr/>
          <p:nvPr/>
        </p:nvSpPr>
        <p:spPr>
          <a:xfrm>
            <a:off x="5501617" y="3654316"/>
            <a:ext cx="290186" cy="151426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52" name="114 Conector recto de flecha"/>
          <p:cNvCxnSpPr>
            <a:stCxn id="448" idx="3"/>
            <a:endCxn id="457" idx="1"/>
          </p:cNvCxnSpPr>
          <p:nvPr/>
        </p:nvCxnSpPr>
        <p:spPr>
          <a:xfrm flipV="1">
            <a:off x="6220431" y="3580598"/>
            <a:ext cx="219444" cy="3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3" name="Agrupar 452"/>
          <p:cNvGrpSpPr/>
          <p:nvPr/>
        </p:nvGrpSpPr>
        <p:grpSpPr>
          <a:xfrm>
            <a:off x="6439875" y="3366284"/>
            <a:ext cx="428628" cy="428628"/>
            <a:chOff x="3857620" y="142852"/>
            <a:chExt cx="428628" cy="428628"/>
          </a:xfrm>
        </p:grpSpPr>
        <p:grpSp>
          <p:nvGrpSpPr>
            <p:cNvPr id="454" name="176 Grupo"/>
            <p:cNvGrpSpPr/>
            <p:nvPr/>
          </p:nvGrpSpPr>
          <p:grpSpPr>
            <a:xfrm>
              <a:off x="3857620" y="142852"/>
              <a:ext cx="428628" cy="428628"/>
              <a:chOff x="285720" y="1500174"/>
              <a:chExt cx="428628" cy="428628"/>
            </a:xfrm>
          </p:grpSpPr>
          <p:sp>
            <p:nvSpPr>
              <p:cNvPr id="457" name="182 Rectángulo"/>
              <p:cNvSpPr/>
              <p:nvPr/>
            </p:nvSpPr>
            <p:spPr>
              <a:xfrm>
                <a:off x="285720" y="1500174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58" name="183 Conector recto"/>
              <p:cNvCxnSpPr>
                <a:stCxn id="457" idx="1"/>
                <a:endCxn id="457" idx="3"/>
              </p:cNvCxnSpPr>
              <p:nvPr/>
            </p:nvCxnSpPr>
            <p:spPr>
              <a:xfrm rot="108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184 Conector recto"/>
              <p:cNvCxnSpPr>
                <a:stCxn id="457" idx="0"/>
                <a:endCxn id="457" idx="2"/>
              </p:cNvCxnSpPr>
              <p:nvPr/>
            </p:nvCxnSpPr>
            <p:spPr>
              <a:xfrm rot="16200000" flipH="1">
                <a:off x="285720" y="1714488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185 Forma libre"/>
              <p:cNvSpPr/>
              <p:nvPr/>
            </p:nvSpPr>
            <p:spPr>
              <a:xfrm>
                <a:off x="285720" y="1553798"/>
                <a:ext cx="428628" cy="324000"/>
              </a:xfrm>
              <a:custGeom>
                <a:avLst/>
                <a:gdLst>
                  <a:gd name="connsiteX0" fmla="*/ 971550 w 971550"/>
                  <a:gd name="connsiteY0" fmla="*/ 0 h 638175"/>
                  <a:gd name="connsiteX1" fmla="*/ 652463 w 971550"/>
                  <a:gd name="connsiteY1" fmla="*/ 95250 h 638175"/>
                  <a:gd name="connsiteX2" fmla="*/ 304800 w 971550"/>
                  <a:gd name="connsiteY2" fmla="*/ 538163 h 638175"/>
                  <a:gd name="connsiteX3" fmla="*/ 0 w 971550"/>
                  <a:gd name="connsiteY3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1550" h="638175">
                    <a:moveTo>
                      <a:pt x="971550" y="0"/>
                    </a:moveTo>
                    <a:cubicBezTo>
                      <a:pt x="867569" y="2778"/>
                      <a:pt x="763588" y="5556"/>
                      <a:pt x="652463" y="95250"/>
                    </a:cubicBezTo>
                    <a:cubicBezTo>
                      <a:pt x="541338" y="184944"/>
                      <a:pt x="413544" y="447676"/>
                      <a:pt x="304800" y="538163"/>
                    </a:cubicBezTo>
                    <a:cubicBezTo>
                      <a:pt x="196056" y="628651"/>
                      <a:pt x="98028" y="633413"/>
                      <a:pt x="0" y="638175"/>
                    </a:cubicBezTo>
                  </a:path>
                </a:pathLst>
              </a:cu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455" name="Imagen 454"/>
            <p:cNvPicPr>
              <a:picLocks noChangeAspect="1"/>
            </p:cNvPicPr>
            <p:nvPr/>
          </p:nvPicPr>
          <p:blipFill rotWithShape="1">
            <a:blip r:embed="rId5"/>
            <a:srcRect l="24076" t="36044" r="24004" b="22607"/>
            <a:stretch/>
          </p:blipFill>
          <p:spPr>
            <a:xfrm>
              <a:off x="3869327" y="163480"/>
              <a:ext cx="184626" cy="120781"/>
            </a:xfrm>
            <a:prstGeom prst="rect">
              <a:avLst/>
            </a:prstGeom>
          </p:spPr>
        </p:pic>
        <p:pic>
          <p:nvPicPr>
            <p:cNvPr id="456" name="Imagen 455"/>
            <p:cNvPicPr>
              <a:picLocks noChangeAspect="1"/>
            </p:cNvPicPr>
            <p:nvPr/>
          </p:nvPicPr>
          <p:blipFill rotWithShape="1">
            <a:blip r:embed="rId6"/>
            <a:srcRect l="24216" t="25738" r="28054" b="18827"/>
            <a:stretch/>
          </p:blipFill>
          <p:spPr>
            <a:xfrm>
              <a:off x="4121807" y="402589"/>
              <a:ext cx="157601" cy="161925"/>
            </a:xfrm>
            <a:prstGeom prst="rect">
              <a:avLst/>
            </a:prstGeom>
          </p:spPr>
        </p:pic>
      </p:grpSp>
      <p:grpSp>
        <p:nvGrpSpPr>
          <p:cNvPr id="461" name="Agrupar 460"/>
          <p:cNvGrpSpPr/>
          <p:nvPr/>
        </p:nvGrpSpPr>
        <p:grpSpPr>
          <a:xfrm>
            <a:off x="4999715" y="3582308"/>
            <a:ext cx="585002" cy="428628"/>
            <a:chOff x="1979712" y="2780928"/>
            <a:chExt cx="585002" cy="428628"/>
          </a:xfrm>
        </p:grpSpPr>
        <p:grpSp>
          <p:nvGrpSpPr>
            <p:cNvPr id="46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6" name="Agrupar 465"/>
          <p:cNvGrpSpPr/>
          <p:nvPr/>
        </p:nvGrpSpPr>
        <p:grpSpPr>
          <a:xfrm>
            <a:off x="4999715" y="3153680"/>
            <a:ext cx="585002" cy="428628"/>
            <a:chOff x="1979712" y="2780928"/>
            <a:chExt cx="585002" cy="428628"/>
          </a:xfrm>
        </p:grpSpPr>
        <p:grpSp>
          <p:nvGrpSpPr>
            <p:cNvPr id="467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69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68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" name="Agrupar 470"/>
          <p:cNvGrpSpPr/>
          <p:nvPr/>
        </p:nvGrpSpPr>
        <p:grpSpPr>
          <a:xfrm>
            <a:off x="4999715" y="2718212"/>
            <a:ext cx="585002" cy="428628"/>
            <a:chOff x="1979712" y="2780928"/>
            <a:chExt cx="585002" cy="428628"/>
          </a:xfrm>
        </p:grpSpPr>
        <p:grpSp>
          <p:nvGrpSpPr>
            <p:cNvPr id="472" name="74 Grupo"/>
            <p:cNvGrpSpPr/>
            <p:nvPr/>
          </p:nvGrpSpPr>
          <p:grpSpPr>
            <a:xfrm>
              <a:off x="2136086" y="2780928"/>
              <a:ext cx="428628" cy="428628"/>
              <a:chOff x="785786" y="928670"/>
              <a:chExt cx="428628" cy="428628"/>
            </a:xfrm>
          </p:grpSpPr>
          <p:cxnSp>
            <p:nvCxnSpPr>
              <p:cNvPr id="474" name="75 Conector recto de flecha"/>
              <p:cNvCxnSpPr/>
              <p:nvPr/>
            </p:nvCxnSpPr>
            <p:spPr>
              <a:xfrm rot="5400000" flipH="1" flipV="1">
                <a:off x="785786" y="928670"/>
                <a:ext cx="428628" cy="42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5" name="76 Elipse"/>
              <p:cNvSpPr/>
              <p:nvPr/>
            </p:nvSpPr>
            <p:spPr>
              <a:xfrm>
                <a:off x="857224" y="1000108"/>
                <a:ext cx="285752" cy="2857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473" name="110 Conector recto"/>
            <p:cNvCxnSpPr/>
            <p:nvPr/>
          </p:nvCxnSpPr>
          <p:spPr>
            <a:xfrm>
              <a:off x="1979712" y="2995242"/>
              <a:ext cx="22781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6" name="Conector angular 475"/>
          <p:cNvCxnSpPr>
            <a:stCxn id="475" idx="6"/>
            <a:endCxn id="448" idx="0"/>
          </p:cNvCxnSpPr>
          <p:nvPr/>
        </p:nvCxnSpPr>
        <p:spPr>
          <a:xfrm>
            <a:off x="5513279" y="2932526"/>
            <a:ext cx="492838" cy="437178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89 CuadroTexto"/>
          <p:cNvSpPr txBox="1"/>
          <p:nvPr/>
        </p:nvSpPr>
        <p:spPr>
          <a:xfrm>
            <a:off x="2263411" y="184482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8" name="89 CuadroTexto"/>
          <p:cNvSpPr txBox="1"/>
          <p:nvPr/>
        </p:nvSpPr>
        <p:spPr>
          <a:xfrm>
            <a:off x="2220908" y="3798332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9" name="89 CuadroTexto"/>
          <p:cNvSpPr txBox="1"/>
          <p:nvPr/>
        </p:nvSpPr>
        <p:spPr>
          <a:xfrm>
            <a:off x="4639675" y="2564904"/>
            <a:ext cx="4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4" name="Conector recto 493"/>
          <p:cNvCxnSpPr/>
          <p:nvPr/>
        </p:nvCxnSpPr>
        <p:spPr>
          <a:xfrm flipV="1">
            <a:off x="2695459" y="1844824"/>
            <a:ext cx="0" cy="339024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Conector recto 494"/>
          <p:cNvCxnSpPr>
            <a:endCxn id="3" idx="1"/>
          </p:cNvCxnSpPr>
          <p:nvPr/>
        </p:nvCxnSpPr>
        <p:spPr>
          <a:xfrm>
            <a:off x="4549544" y="1854116"/>
            <a:ext cx="792088" cy="0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Conector recto 499"/>
          <p:cNvCxnSpPr/>
          <p:nvPr/>
        </p:nvCxnSpPr>
        <p:spPr>
          <a:xfrm flipV="1">
            <a:off x="5156089" y="1844824"/>
            <a:ext cx="9915" cy="216611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Conector recto 505"/>
          <p:cNvCxnSpPr/>
          <p:nvPr/>
        </p:nvCxnSpPr>
        <p:spPr>
          <a:xfrm flipV="1">
            <a:off x="5160013" y="1844824"/>
            <a:ext cx="5991" cy="36933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Conector recto 508"/>
          <p:cNvCxnSpPr>
            <a:endCxn id="3" idx="1"/>
          </p:cNvCxnSpPr>
          <p:nvPr/>
        </p:nvCxnSpPr>
        <p:spPr>
          <a:xfrm>
            <a:off x="2677336" y="1854116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Conector recto 522"/>
          <p:cNvCxnSpPr>
            <a:stCxn id="3" idx="3"/>
            <a:endCxn id="5" idx="1"/>
          </p:cNvCxnSpPr>
          <p:nvPr/>
        </p:nvCxnSpPr>
        <p:spPr>
          <a:xfrm flipV="1">
            <a:off x="6871923" y="1846534"/>
            <a:ext cx="289779" cy="7582"/>
          </a:xfrm>
          <a:prstGeom prst="line">
            <a:avLst/>
          </a:prstGeom>
          <a:ln w="12700">
            <a:solidFill>
              <a:schemeClr val="tx1"/>
            </a:solidFill>
            <a:headEnd type="arrow" w="sm" len="sm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3" name="CuadroTexto 532"/>
          <p:cNvSpPr txBox="1"/>
          <p:nvPr/>
        </p:nvSpPr>
        <p:spPr>
          <a:xfrm>
            <a:off x="4927707" y="816967"/>
            <a:ext cx="59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Salida</a:t>
            </a:r>
          </a:p>
        </p:txBody>
      </p:sp>
      <p:sp>
        <p:nvSpPr>
          <p:cNvPr id="140" name="117 CuadroTexto"/>
          <p:cNvSpPr txBox="1"/>
          <p:nvPr/>
        </p:nvSpPr>
        <p:spPr>
          <a:xfrm>
            <a:off x="7779762" y="908720"/>
            <a:ext cx="53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117 CuadroTexto"/>
          <p:cNvSpPr txBox="1"/>
          <p:nvPr/>
        </p:nvSpPr>
        <p:spPr>
          <a:xfrm>
            <a:off x="7375979" y="2132856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CuadroTexto 141"/>
          <p:cNvSpPr txBox="1"/>
          <p:nvPr/>
        </p:nvSpPr>
        <p:spPr>
          <a:xfrm>
            <a:off x="2407427" y="528935"/>
            <a:ext cx="773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arrow"/>
                <a:cs typeface="Arial Narrow"/>
              </a:rPr>
              <a:t>Entradas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1004537" y="620688"/>
            <a:ext cx="428628" cy="428628"/>
            <a:chOff x="438120" y="5304628"/>
            <a:chExt cx="428628" cy="428628"/>
          </a:xfrm>
        </p:grpSpPr>
        <p:sp>
          <p:nvSpPr>
            <p:cNvPr id="145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46" name="Conector recto 145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150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grupar 157"/>
          <p:cNvGrpSpPr/>
          <p:nvPr/>
        </p:nvGrpSpPr>
        <p:grpSpPr>
          <a:xfrm>
            <a:off x="1005524" y="1200172"/>
            <a:ext cx="428628" cy="428628"/>
            <a:chOff x="438120" y="5304628"/>
            <a:chExt cx="428628" cy="428628"/>
          </a:xfrm>
        </p:grpSpPr>
        <p:sp>
          <p:nvSpPr>
            <p:cNvPr id="159" name="134 Rectángulo"/>
            <p:cNvSpPr/>
            <p:nvPr/>
          </p:nvSpPr>
          <p:spPr>
            <a:xfrm>
              <a:off x="438120" y="530462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cxnSp>
          <p:nvCxnSpPr>
            <p:cNvPr id="160" name="Conector recto 159"/>
            <p:cNvCxnSpPr/>
            <p:nvPr/>
          </p:nvCxnSpPr>
          <p:spPr>
            <a:xfrm>
              <a:off x="489068" y="5331776"/>
              <a:ext cx="0" cy="356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 flipH="1">
              <a:off x="485893" y="5688396"/>
              <a:ext cx="34342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>
              <a:off x="529829" y="5502374"/>
              <a:ext cx="0" cy="18284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570285" y="5406191"/>
              <a:ext cx="0" cy="28168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>
              <a:off x="696489" y="5458556"/>
              <a:ext cx="0" cy="2298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610914" y="5576254"/>
              <a:ext cx="0" cy="10795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>
              <a:off x="813568" y="5470214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774626" y="5609530"/>
              <a:ext cx="0" cy="7467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>
              <a:off x="741657" y="5422080"/>
              <a:ext cx="0" cy="26364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653801" y="5550730"/>
              <a:ext cx="0" cy="14401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uadroTexto 35"/>
          <p:cNvSpPr txBox="1"/>
          <p:nvPr/>
        </p:nvSpPr>
        <p:spPr>
          <a:xfrm>
            <a:off x="683568" y="1628800"/>
            <a:ext cx="1093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Generador de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números </a:t>
            </a:r>
          </a:p>
          <a:p>
            <a:pPr algn="ctr"/>
            <a:r>
              <a:rPr lang="es-ES" sz="1400" dirty="0">
                <a:latin typeface="Arial Narrow"/>
                <a:cs typeface="Arial Narrow"/>
              </a:rPr>
              <a:t>aleatorios</a:t>
            </a:r>
          </a:p>
        </p:txBody>
      </p:sp>
    </p:spTree>
    <p:extLst>
      <p:ext uri="{BB962C8B-B14F-4D97-AF65-F5344CB8AC3E}">
        <p14:creationId xmlns:p14="http://schemas.microsoft.com/office/powerpoint/2010/main" val="99955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H:\ESCUDOS Y LOGOS\LOGO_MEDELLIN_MEDI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732" y="260648"/>
            <a:ext cx="233108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2055541" y="2276872"/>
            <a:ext cx="4963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latin typeface="Times New Roman"/>
                <a:cs typeface="Times New Roman"/>
              </a:rPr>
              <a:t>GRACIAS POR SU ATENCIÓN</a:t>
            </a:r>
            <a:r>
              <a:rPr lang="es-ES_tradnl" sz="2800" dirty="0">
                <a:latin typeface="Times New Roman"/>
                <a:cs typeface="Times New Roman"/>
              </a:rPr>
              <a:t> </a:t>
            </a:r>
            <a:endParaRPr lang="es-ES" sz="2800" dirty="0">
              <a:latin typeface="Times New Roman"/>
              <a:cs typeface="Times New Roman"/>
            </a:endParaRPr>
          </a:p>
        </p:txBody>
      </p:sp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4653136"/>
            <a:ext cx="1828800" cy="105854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63108" y="3717032"/>
            <a:ext cx="407338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>
                <a:latin typeface="Times New Roman"/>
                <a:cs typeface="Times New Roman"/>
              </a:rPr>
              <a:t>Juan David Velásquez H., MSc, PhD</a:t>
            </a:r>
            <a:endParaRPr lang="es-ES_tradnl" dirty="0">
              <a:latin typeface="Times New Roman"/>
              <a:cs typeface="Times New Roman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Profesor Titular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Departamento de Ciencias de la Computación y la Decisión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s-CO" sz="1400" dirty="0">
                <a:latin typeface="Arial Narrow"/>
                <a:cs typeface="Arial Narrow"/>
              </a:rPr>
              <a:t>E-mail: jdvelasq@unal.edu.co</a:t>
            </a:r>
            <a:endParaRPr lang="es-ES_tradnl" sz="1400" dirty="0">
              <a:latin typeface="Arial Narrow"/>
              <a:cs typeface="Arial Narrow"/>
            </a:endParaRPr>
          </a:p>
          <a:p>
            <a:pPr algn="r"/>
            <a:r>
              <a:rPr lang="en-US" sz="1400" dirty="0">
                <a:latin typeface="Arial Narrow"/>
                <a:cs typeface="Arial Narrow"/>
              </a:rPr>
              <a:t>URL: </a:t>
            </a:r>
            <a:r>
              <a:rPr lang="en-US" sz="1400" u="sng" dirty="0">
                <a:latin typeface="Arial Narrow"/>
                <a:cs typeface="Arial Narrow"/>
                <a:hlinkClick r:id="rId4"/>
              </a:rPr>
              <a:t>www.docentes.unal.edu.co/jdvelasq</a:t>
            </a:r>
            <a:endParaRPr lang="es-ES_tradnl" sz="1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37571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16 CuadroTexto"/>
          <p:cNvSpPr txBox="1"/>
          <p:nvPr/>
        </p:nvSpPr>
        <p:spPr>
          <a:xfrm>
            <a:off x="45661" y="2267580"/>
            <a:ext cx="7003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Entrada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Agrupar 6"/>
          <p:cNvGrpSpPr/>
          <p:nvPr/>
        </p:nvGrpSpPr>
        <p:grpSpPr>
          <a:xfrm>
            <a:off x="1691680" y="1269913"/>
            <a:ext cx="1664502" cy="864096"/>
            <a:chOff x="3191197" y="692696"/>
            <a:chExt cx="1664502" cy="864096"/>
          </a:xfrm>
        </p:grpSpPr>
        <p:sp>
          <p:nvSpPr>
            <p:cNvPr id="3" name="Rectángulo 2"/>
            <p:cNvSpPr/>
            <p:nvPr/>
          </p:nvSpPr>
          <p:spPr>
            <a:xfrm>
              <a:off x="3191197" y="692696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531869" y="863134"/>
              <a:ext cx="10357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 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1696013" y="2807350"/>
            <a:ext cx="1664502" cy="864096"/>
            <a:chOff x="3195530" y="2708920"/>
            <a:chExt cx="1664502" cy="864096"/>
          </a:xfrm>
        </p:grpSpPr>
        <p:sp>
          <p:nvSpPr>
            <p:cNvPr id="5" name="Rectángulo 4"/>
            <p:cNvSpPr/>
            <p:nvPr/>
          </p:nvSpPr>
          <p:spPr>
            <a:xfrm>
              <a:off x="3195530" y="2708920"/>
              <a:ext cx="1664502" cy="8640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613874" y="2879358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9" name="4 Grupo"/>
          <p:cNvGrpSpPr/>
          <p:nvPr/>
        </p:nvGrpSpPr>
        <p:grpSpPr>
          <a:xfrm>
            <a:off x="3948802" y="1487647"/>
            <a:ext cx="428628" cy="428628"/>
            <a:chOff x="2071670" y="1714488"/>
            <a:chExt cx="428628" cy="428628"/>
          </a:xfrm>
        </p:grpSpPr>
        <p:sp>
          <p:nvSpPr>
            <p:cNvPr id="1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2" name="Conector angular 11"/>
          <p:cNvCxnSpPr>
            <a:stCxn id="2" idx="3"/>
            <a:endCxn id="3" idx="1"/>
          </p:cNvCxnSpPr>
          <p:nvPr/>
        </p:nvCxnSpPr>
        <p:spPr>
          <a:xfrm flipV="1">
            <a:off x="745968" y="1701961"/>
            <a:ext cx="945712" cy="8580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2" idx="3"/>
            <a:endCxn id="5" idx="1"/>
          </p:cNvCxnSpPr>
          <p:nvPr/>
        </p:nvCxnSpPr>
        <p:spPr>
          <a:xfrm>
            <a:off x="745968" y="2559968"/>
            <a:ext cx="950045" cy="6794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3" idx="3"/>
            <a:endCxn id="10" idx="1"/>
          </p:cNvCxnSpPr>
          <p:nvPr/>
        </p:nvCxnSpPr>
        <p:spPr>
          <a:xfrm>
            <a:off x="3356182" y="1701961"/>
            <a:ext cx="59262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10" idx="0"/>
          </p:cNvCxnSpPr>
          <p:nvPr/>
        </p:nvCxnSpPr>
        <p:spPr>
          <a:xfrm>
            <a:off x="4163116" y="1059549"/>
            <a:ext cx="0" cy="428098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3878491" y="692696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3635896" y="134076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164826" y="11247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31" name="Conector recto de flecha 30"/>
          <p:cNvCxnSpPr>
            <a:stCxn id="10" idx="3"/>
            <a:endCxn id="47" idx="1"/>
          </p:cNvCxnSpPr>
          <p:nvPr/>
        </p:nvCxnSpPr>
        <p:spPr>
          <a:xfrm flipV="1">
            <a:off x="4377430" y="1696452"/>
            <a:ext cx="752815" cy="550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5" idx="3"/>
            <a:endCxn id="39" idx="1"/>
          </p:cNvCxnSpPr>
          <p:nvPr/>
        </p:nvCxnSpPr>
        <p:spPr>
          <a:xfrm>
            <a:off x="3360515" y="3239398"/>
            <a:ext cx="10632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4 Grupo"/>
          <p:cNvGrpSpPr/>
          <p:nvPr/>
        </p:nvGrpSpPr>
        <p:grpSpPr>
          <a:xfrm>
            <a:off x="4423741" y="3025084"/>
            <a:ext cx="428628" cy="428628"/>
            <a:chOff x="2071670" y="1714488"/>
            <a:chExt cx="428628" cy="428628"/>
          </a:xfrm>
        </p:grpSpPr>
        <p:sp>
          <p:nvSpPr>
            <p:cNvPr id="3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2" name="Conector recto de flecha 41"/>
          <p:cNvCxnSpPr>
            <a:endCxn id="39" idx="0"/>
          </p:cNvCxnSpPr>
          <p:nvPr/>
        </p:nvCxnSpPr>
        <p:spPr>
          <a:xfrm>
            <a:off x="4638055" y="1701961"/>
            <a:ext cx="0" cy="1323123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116 CuadroTexto"/>
          <p:cNvSpPr txBox="1"/>
          <p:nvPr/>
        </p:nvSpPr>
        <p:spPr>
          <a:xfrm>
            <a:off x="5130245" y="1404064"/>
            <a:ext cx="5938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Arial Narrow"/>
                <a:cs typeface="Arial Narrow"/>
              </a:rPr>
              <a:t>Salida</a:t>
            </a:r>
            <a:endParaRPr lang="en-US" sz="1400" dirty="0">
              <a:latin typeface="Arial Narrow"/>
              <a:cs typeface="Arial Narrow"/>
            </a:endParaRPr>
          </a:p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angular 47"/>
          <p:cNvCxnSpPr>
            <a:stCxn id="39" idx="3"/>
            <a:endCxn id="5" idx="2"/>
          </p:cNvCxnSpPr>
          <p:nvPr/>
        </p:nvCxnSpPr>
        <p:spPr>
          <a:xfrm flipH="1">
            <a:off x="2528264" y="3239398"/>
            <a:ext cx="2324105" cy="432048"/>
          </a:xfrm>
          <a:prstGeom prst="bentConnector4">
            <a:avLst>
              <a:gd name="adj1" fmla="val -9836"/>
              <a:gd name="adj2" fmla="val 25898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116 CuadroTexto"/>
          <p:cNvSpPr txBox="1"/>
          <p:nvPr/>
        </p:nvSpPr>
        <p:spPr>
          <a:xfrm>
            <a:off x="3491880" y="2843644"/>
            <a:ext cx="5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116 CuadroTexto"/>
          <p:cNvSpPr txBox="1"/>
          <p:nvPr/>
        </p:nvSpPr>
        <p:spPr>
          <a:xfrm>
            <a:off x="5076056" y="3276272"/>
            <a:ext cx="5236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 Narrow"/>
                <a:cs typeface="Arial Narrow"/>
              </a:rPr>
              <a:t>Error</a:t>
            </a:r>
          </a:p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4644008" y="26369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4173312" y="2852936"/>
            <a:ext cx="254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09196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4 Grupo"/>
          <p:cNvGrpSpPr/>
          <p:nvPr/>
        </p:nvGrpSpPr>
        <p:grpSpPr>
          <a:xfrm>
            <a:off x="3608504" y="1643394"/>
            <a:ext cx="428628" cy="428628"/>
            <a:chOff x="2071670" y="1714488"/>
            <a:chExt cx="428628" cy="428628"/>
          </a:xfrm>
        </p:grpSpPr>
        <p:sp>
          <p:nvSpPr>
            <p:cNvPr id="9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" name="74 Grupo"/>
          <p:cNvGrpSpPr/>
          <p:nvPr/>
        </p:nvGrpSpPr>
        <p:grpSpPr>
          <a:xfrm>
            <a:off x="2536934" y="1214766"/>
            <a:ext cx="428628" cy="428628"/>
            <a:chOff x="785786" y="928670"/>
            <a:chExt cx="428628" cy="428628"/>
          </a:xfrm>
        </p:grpSpPr>
        <p:cxnSp>
          <p:nvCxnSpPr>
            <p:cNvPr id="12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77 Grupo"/>
          <p:cNvGrpSpPr/>
          <p:nvPr/>
        </p:nvGrpSpPr>
        <p:grpSpPr>
          <a:xfrm>
            <a:off x="2536934" y="2514900"/>
            <a:ext cx="428628" cy="428628"/>
            <a:chOff x="785786" y="928670"/>
            <a:chExt cx="428628" cy="428628"/>
          </a:xfrm>
        </p:grpSpPr>
        <p:cxnSp>
          <p:nvCxnSpPr>
            <p:cNvPr id="15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86 Grupo"/>
          <p:cNvGrpSpPr/>
          <p:nvPr/>
        </p:nvGrpSpPr>
        <p:grpSpPr>
          <a:xfrm>
            <a:off x="2536934" y="1643394"/>
            <a:ext cx="428628" cy="428628"/>
            <a:chOff x="785786" y="928670"/>
            <a:chExt cx="428628" cy="428628"/>
          </a:xfrm>
        </p:grpSpPr>
        <p:cxnSp>
          <p:nvCxnSpPr>
            <p:cNvPr id="18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0" name="89 CuadroTexto"/>
          <p:cNvSpPr txBox="1"/>
          <p:nvPr/>
        </p:nvSpPr>
        <p:spPr>
          <a:xfrm>
            <a:off x="1619672" y="10713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91 Conector recto de flecha"/>
          <p:cNvCxnSpPr/>
          <p:nvPr/>
        </p:nvCxnSpPr>
        <p:spPr>
          <a:xfrm>
            <a:off x="2894124" y="1857708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07 Forma libre"/>
          <p:cNvSpPr/>
          <p:nvPr/>
        </p:nvSpPr>
        <p:spPr>
          <a:xfrm>
            <a:off x="2882461" y="1435538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08 Forma libre"/>
          <p:cNvSpPr/>
          <p:nvPr/>
        </p:nvSpPr>
        <p:spPr>
          <a:xfrm>
            <a:off x="2882461" y="2000081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110 Conector recto"/>
          <p:cNvCxnSpPr/>
          <p:nvPr/>
        </p:nvCxnSpPr>
        <p:spPr>
          <a:xfrm>
            <a:off x="2251182" y="1429080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12 Conector recto"/>
          <p:cNvCxnSpPr/>
          <p:nvPr/>
        </p:nvCxnSpPr>
        <p:spPr>
          <a:xfrm>
            <a:off x="2251182" y="185770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113 Conector recto"/>
          <p:cNvCxnSpPr/>
          <p:nvPr/>
        </p:nvCxnSpPr>
        <p:spPr>
          <a:xfrm>
            <a:off x="2251182" y="2729214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114 Conector recto de flecha"/>
          <p:cNvCxnSpPr>
            <a:stCxn id="9" idx="3"/>
            <a:endCxn id="44" idx="1"/>
          </p:cNvCxnSpPr>
          <p:nvPr/>
        </p:nvCxnSpPr>
        <p:spPr>
          <a:xfrm flipV="1">
            <a:off x="4037132" y="1856208"/>
            <a:ext cx="1030501" cy="1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16 CuadroTexto"/>
          <p:cNvSpPr txBox="1"/>
          <p:nvPr/>
        </p:nvSpPr>
        <p:spPr>
          <a:xfrm>
            <a:off x="1619672" y="1494076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117 CuadroTexto"/>
          <p:cNvSpPr txBox="1"/>
          <p:nvPr/>
        </p:nvSpPr>
        <p:spPr>
          <a:xfrm>
            <a:off x="1619672" y="2358172"/>
            <a:ext cx="6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1707538" y="1429080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1708340" y="185770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1708340" y="272921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/>
          <p:cNvGrpSpPr/>
          <p:nvPr/>
        </p:nvGrpSpPr>
        <p:grpSpPr>
          <a:xfrm>
            <a:off x="1835696" y="1935416"/>
            <a:ext cx="72008" cy="512440"/>
            <a:chOff x="3491880" y="2844552"/>
            <a:chExt cx="72008" cy="512440"/>
          </a:xfrm>
        </p:grpSpPr>
        <p:sp>
          <p:nvSpPr>
            <p:cNvPr id="34" name="Elipse 33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Elipse 34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Elipse 36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8" name="116 CuadroTexto"/>
          <p:cNvSpPr txBox="1"/>
          <p:nvPr/>
        </p:nvSpPr>
        <p:spPr>
          <a:xfrm>
            <a:off x="2904238" y="980728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116 CuadroTexto"/>
          <p:cNvSpPr txBox="1"/>
          <p:nvPr/>
        </p:nvSpPr>
        <p:spPr>
          <a:xfrm>
            <a:off x="2904238" y="141277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116 CuadroTexto"/>
          <p:cNvSpPr txBox="1"/>
          <p:nvPr/>
        </p:nvSpPr>
        <p:spPr>
          <a:xfrm>
            <a:off x="2936349" y="2214156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3" name="4 Grupo"/>
          <p:cNvGrpSpPr/>
          <p:nvPr/>
        </p:nvGrpSpPr>
        <p:grpSpPr>
          <a:xfrm>
            <a:off x="5067633" y="1641894"/>
            <a:ext cx="428628" cy="428628"/>
            <a:chOff x="2071670" y="1714488"/>
            <a:chExt cx="428628" cy="428628"/>
          </a:xfrm>
        </p:grpSpPr>
        <p:sp>
          <p:nvSpPr>
            <p:cNvPr id="4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46" name="114 Conector recto de flecha"/>
          <p:cNvCxnSpPr>
            <a:stCxn id="44" idx="0"/>
          </p:cNvCxnSpPr>
          <p:nvPr/>
        </p:nvCxnSpPr>
        <p:spPr>
          <a:xfrm flipV="1">
            <a:off x="5281947" y="1278383"/>
            <a:ext cx="7046" cy="3635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256" y="1484784"/>
            <a:ext cx="304800" cy="381000"/>
          </a:xfrm>
          <a:prstGeom prst="rect">
            <a:avLst/>
          </a:prstGeom>
        </p:spPr>
      </p:pic>
      <p:sp>
        <p:nvSpPr>
          <p:cNvPr id="49" name="89 CuadroTexto"/>
          <p:cNvSpPr txBox="1"/>
          <p:nvPr/>
        </p:nvSpPr>
        <p:spPr>
          <a:xfrm>
            <a:off x="5365176" y="79606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268760"/>
            <a:ext cx="304800" cy="381000"/>
          </a:xfrm>
          <a:prstGeom prst="rect">
            <a:avLst/>
          </a:prstGeom>
        </p:spPr>
      </p:pic>
      <p:sp>
        <p:nvSpPr>
          <p:cNvPr id="54" name="CuadroTexto 53"/>
          <p:cNvSpPr txBox="1"/>
          <p:nvPr/>
        </p:nvSpPr>
        <p:spPr>
          <a:xfrm>
            <a:off x="6300192" y="146704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error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4219031" y="1574396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Salida</a:t>
            </a:r>
          </a:p>
        </p:txBody>
      </p:sp>
      <p:cxnSp>
        <p:nvCxnSpPr>
          <p:cNvPr id="68" name="114 Conector recto de flecha"/>
          <p:cNvCxnSpPr>
            <a:stCxn id="44" idx="3"/>
          </p:cNvCxnSpPr>
          <p:nvPr/>
        </p:nvCxnSpPr>
        <p:spPr>
          <a:xfrm>
            <a:off x="5496261" y="1856208"/>
            <a:ext cx="875939" cy="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116 CuadroTexto"/>
          <p:cNvSpPr txBox="1"/>
          <p:nvPr/>
        </p:nvSpPr>
        <p:spPr>
          <a:xfrm>
            <a:off x="6372200" y="1628800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89 CuadroTexto"/>
          <p:cNvSpPr txBox="1"/>
          <p:nvPr/>
        </p:nvSpPr>
        <p:spPr>
          <a:xfrm>
            <a:off x="4285056" y="190754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Conector recto de flecha 72"/>
          <p:cNvCxnSpPr/>
          <p:nvPr/>
        </p:nvCxnSpPr>
        <p:spPr>
          <a:xfrm>
            <a:off x="5292080" y="796062"/>
            <a:ext cx="0" cy="3693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002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/>
          <p:cNvGrpSpPr/>
          <p:nvPr/>
        </p:nvGrpSpPr>
        <p:grpSpPr>
          <a:xfrm>
            <a:off x="3017005" y="2132856"/>
            <a:ext cx="1296144" cy="693658"/>
            <a:chOff x="3203848" y="3239398"/>
            <a:chExt cx="1296144" cy="693658"/>
          </a:xfrm>
        </p:grpSpPr>
        <p:sp>
          <p:nvSpPr>
            <p:cNvPr id="3" name="Rectángulo 2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19" name="4 Grupo"/>
          <p:cNvGrpSpPr/>
          <p:nvPr/>
        </p:nvGrpSpPr>
        <p:grpSpPr>
          <a:xfrm>
            <a:off x="5067633" y="2252378"/>
            <a:ext cx="428628" cy="428628"/>
            <a:chOff x="2071670" y="1714488"/>
            <a:chExt cx="428628" cy="428628"/>
          </a:xfrm>
        </p:grpSpPr>
        <p:sp>
          <p:nvSpPr>
            <p:cNvPr id="20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23" name="Conector angular 22"/>
          <p:cNvCxnSpPr>
            <a:stCxn id="20" idx="2"/>
            <a:endCxn id="3" idx="2"/>
          </p:cNvCxnSpPr>
          <p:nvPr/>
        </p:nvCxnSpPr>
        <p:spPr>
          <a:xfrm rot="5400000">
            <a:off x="4400758" y="1945325"/>
            <a:ext cx="145508" cy="1616870"/>
          </a:xfrm>
          <a:prstGeom prst="bentConnector3">
            <a:avLst>
              <a:gd name="adj1" fmla="val 257105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1043608" y="2132856"/>
            <a:ext cx="1296144" cy="693658"/>
            <a:chOff x="2729177" y="278092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cxnSp>
        <p:nvCxnSpPr>
          <p:cNvPr id="30" name="114 Conector recto de flecha"/>
          <p:cNvCxnSpPr>
            <a:stCxn id="27" idx="3"/>
            <a:endCxn id="3" idx="1"/>
          </p:cNvCxnSpPr>
          <p:nvPr/>
        </p:nvCxnSpPr>
        <p:spPr>
          <a:xfrm>
            <a:off x="2339752" y="2479685"/>
            <a:ext cx="6772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114 Conector recto de flecha"/>
          <p:cNvCxnSpPr>
            <a:stCxn id="3" idx="3"/>
            <a:endCxn id="20" idx="1"/>
          </p:cNvCxnSpPr>
          <p:nvPr/>
        </p:nvCxnSpPr>
        <p:spPr>
          <a:xfrm flipV="1">
            <a:off x="4313149" y="2466692"/>
            <a:ext cx="754484" cy="12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14 Conector recto de flecha"/>
          <p:cNvCxnSpPr>
            <a:endCxn id="54" idx="1"/>
          </p:cNvCxnSpPr>
          <p:nvPr/>
        </p:nvCxnSpPr>
        <p:spPr>
          <a:xfrm>
            <a:off x="366355" y="1555414"/>
            <a:ext cx="2279850" cy="13625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14 Conector recto de flecha"/>
          <p:cNvCxnSpPr/>
          <p:nvPr/>
        </p:nvCxnSpPr>
        <p:spPr>
          <a:xfrm>
            <a:off x="683568" y="1555414"/>
            <a:ext cx="0" cy="924271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14 Conector recto de flecha"/>
          <p:cNvCxnSpPr>
            <a:endCxn id="27" idx="1"/>
          </p:cNvCxnSpPr>
          <p:nvPr/>
        </p:nvCxnSpPr>
        <p:spPr>
          <a:xfrm>
            <a:off x="660241" y="2479685"/>
            <a:ext cx="383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n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844824"/>
            <a:ext cx="304800" cy="381000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256" y="2060848"/>
            <a:ext cx="304800" cy="381000"/>
          </a:xfrm>
          <a:prstGeom prst="rect">
            <a:avLst/>
          </a:prstGeom>
        </p:spPr>
      </p:pic>
      <p:sp>
        <p:nvSpPr>
          <p:cNvPr id="46" name="116 CuadroTexto"/>
          <p:cNvSpPr txBox="1"/>
          <p:nvPr/>
        </p:nvSpPr>
        <p:spPr>
          <a:xfrm>
            <a:off x="4226010" y="3059668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89 CuadroTexto"/>
          <p:cNvSpPr txBox="1"/>
          <p:nvPr/>
        </p:nvSpPr>
        <p:spPr>
          <a:xfrm>
            <a:off x="4429072" y="2483604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116 CuadroTexto"/>
          <p:cNvSpPr txBox="1"/>
          <p:nvPr/>
        </p:nvSpPr>
        <p:spPr>
          <a:xfrm>
            <a:off x="2398561" y="2483604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89 CuadroTexto"/>
          <p:cNvSpPr txBox="1"/>
          <p:nvPr/>
        </p:nvSpPr>
        <p:spPr>
          <a:xfrm>
            <a:off x="5292080" y="1619508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6229275" y="2150460"/>
            <a:ext cx="107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Pronóstico</a:t>
            </a:r>
          </a:p>
        </p:txBody>
      </p:sp>
      <p:grpSp>
        <p:nvGrpSpPr>
          <p:cNvPr id="53" name="4 Grupo"/>
          <p:cNvGrpSpPr/>
          <p:nvPr/>
        </p:nvGrpSpPr>
        <p:grpSpPr>
          <a:xfrm>
            <a:off x="2646205" y="1354725"/>
            <a:ext cx="428628" cy="428628"/>
            <a:chOff x="2071670" y="1714488"/>
            <a:chExt cx="428628" cy="428628"/>
          </a:xfrm>
        </p:grpSpPr>
        <p:sp>
          <p:nvSpPr>
            <p:cNvPr id="54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5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7" name="Imagen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84" y="1196752"/>
            <a:ext cx="304800" cy="381000"/>
          </a:xfrm>
          <a:prstGeom prst="rect">
            <a:avLst/>
          </a:prstGeom>
        </p:spPr>
      </p:pic>
      <p:cxnSp>
        <p:nvCxnSpPr>
          <p:cNvPr id="58" name="Conector recto de flecha 57"/>
          <p:cNvCxnSpPr>
            <a:endCxn id="54" idx="0"/>
          </p:cNvCxnSpPr>
          <p:nvPr/>
        </p:nvCxnSpPr>
        <p:spPr>
          <a:xfrm>
            <a:off x="2860519" y="980728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2583686" y="62068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60" name="CuadroTexto 59"/>
          <p:cNvSpPr txBox="1"/>
          <p:nvPr/>
        </p:nvSpPr>
        <p:spPr>
          <a:xfrm>
            <a:off x="2890942" y="10126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63" name="Conector angular 62"/>
          <p:cNvCxnSpPr>
            <a:stCxn id="54" idx="3"/>
            <a:endCxn id="20" idx="0"/>
          </p:cNvCxnSpPr>
          <p:nvPr/>
        </p:nvCxnSpPr>
        <p:spPr>
          <a:xfrm>
            <a:off x="3074833" y="1569039"/>
            <a:ext cx="2207114" cy="683339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13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03040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698362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2725547" y="1442411"/>
            <a:ext cx="140065" cy="2234195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326553" y="2275162"/>
            <a:ext cx="1371809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27" idx="1"/>
          </p:cNvCxnSpPr>
          <p:nvPr/>
        </p:nvCxnSpPr>
        <p:spPr>
          <a:xfrm>
            <a:off x="323528" y="1147860"/>
            <a:ext cx="743971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147860"/>
            <a:ext cx="346277" cy="1134852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966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142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245901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241176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40312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3925016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283968" y="1979548"/>
            <a:ext cx="23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Identificación de sistemas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801031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7" idx="3"/>
            <a:endCxn id="8" idx="0"/>
          </p:cNvCxnSpPr>
          <p:nvPr/>
        </p:nvCxnSpPr>
        <p:spPr>
          <a:xfrm>
            <a:off x="3506881" y="1136991"/>
            <a:ext cx="405795" cy="9238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4 Grupo"/>
          <p:cNvGrpSpPr/>
          <p:nvPr/>
        </p:nvGrpSpPr>
        <p:grpSpPr>
          <a:xfrm>
            <a:off x="3078253" y="922677"/>
            <a:ext cx="428628" cy="428628"/>
            <a:chOff x="2071670" y="1714488"/>
            <a:chExt cx="428628" cy="428628"/>
          </a:xfrm>
        </p:grpSpPr>
        <p:sp>
          <p:nvSpPr>
            <p:cNvPr id="37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9" name="Imagen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032" y="764704"/>
            <a:ext cx="304800" cy="381000"/>
          </a:xfrm>
          <a:prstGeom prst="rect">
            <a:avLst/>
          </a:prstGeom>
        </p:spPr>
      </p:pic>
      <p:cxnSp>
        <p:nvCxnSpPr>
          <p:cNvPr id="40" name="Conector recto de flecha 39"/>
          <p:cNvCxnSpPr>
            <a:endCxn id="37" idx="0"/>
          </p:cNvCxnSpPr>
          <p:nvPr/>
        </p:nvCxnSpPr>
        <p:spPr>
          <a:xfrm>
            <a:off x="3292567" y="548680"/>
            <a:ext cx="0" cy="373997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3015734" y="188640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3322990" y="5806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cxnSp>
        <p:nvCxnSpPr>
          <p:cNvPr id="45" name="114 Conector recto de flecha"/>
          <p:cNvCxnSpPr>
            <a:stCxn id="27" idx="3"/>
            <a:endCxn id="37" idx="1"/>
          </p:cNvCxnSpPr>
          <p:nvPr/>
        </p:nvCxnSpPr>
        <p:spPr>
          <a:xfrm flipV="1">
            <a:off x="2363643" y="1136991"/>
            <a:ext cx="714610" cy="10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678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4067944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607462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5432446" y="1773046"/>
            <a:ext cx="140065" cy="1572924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5364088" y="2275162"/>
            <a:ext cx="71053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14 Conector recto de flecha"/>
          <p:cNvCxnSpPr>
            <a:endCxn id="31" idx="1"/>
          </p:cNvCxnSpPr>
          <p:nvPr/>
        </p:nvCxnSpPr>
        <p:spPr>
          <a:xfrm>
            <a:off x="323528" y="1024191"/>
            <a:ext cx="220737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/>
          <p:cNvGrpSpPr/>
          <p:nvPr/>
        </p:nvGrpSpPr>
        <p:grpSpPr>
          <a:xfrm>
            <a:off x="684132" y="1024191"/>
            <a:ext cx="346277" cy="1258521"/>
            <a:chOff x="683568" y="1555414"/>
            <a:chExt cx="383931" cy="924271"/>
          </a:xfrm>
        </p:grpSpPr>
        <p:cxnSp>
          <p:nvCxnSpPr>
            <p:cNvPr id="17" name="114 Conector recto de flecha"/>
            <p:cNvCxnSpPr/>
            <p:nvPr/>
          </p:nvCxnSpPr>
          <p:spPr>
            <a:xfrm>
              <a:off x="683568" y="1555414"/>
              <a:ext cx="0" cy="924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14 Conector recto de flecha"/>
            <p:cNvCxnSpPr/>
            <p:nvPr/>
          </p:nvCxnSpPr>
          <p:spPr>
            <a:xfrm>
              <a:off x="684132" y="2479685"/>
              <a:ext cx="383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3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40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5234122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5437184" y="2276872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3419872" y="2271861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630128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333282" y="500971"/>
            <a:ext cx="167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Modelado inverso</a:t>
            </a:r>
          </a:p>
        </p:txBody>
      </p:sp>
      <p:grpSp>
        <p:nvGrpSpPr>
          <p:cNvPr id="26" name="Agrupar 25"/>
          <p:cNvGrpSpPr/>
          <p:nvPr/>
        </p:nvGrpSpPr>
        <p:grpSpPr>
          <a:xfrm>
            <a:off x="1067499" y="1930043"/>
            <a:ext cx="1296144" cy="693658"/>
            <a:chOff x="3203848" y="3239398"/>
            <a:chExt cx="1296144" cy="693658"/>
          </a:xfrm>
        </p:grpSpPr>
        <p:sp>
          <p:nvSpPr>
            <p:cNvPr id="27" name="Rectángulo 26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3346209" y="3324617"/>
              <a:ext cx="101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Sistema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desconocido</a:t>
              </a:r>
            </a:p>
          </p:txBody>
        </p:sp>
      </p:grpSp>
      <p:cxnSp>
        <p:nvCxnSpPr>
          <p:cNvPr id="33" name="Conector angular 32"/>
          <p:cNvCxnSpPr>
            <a:stCxn id="31" idx="3"/>
            <a:endCxn id="8" idx="0"/>
          </p:cNvCxnSpPr>
          <p:nvPr/>
        </p:nvCxnSpPr>
        <p:spPr>
          <a:xfrm>
            <a:off x="3827046" y="1024191"/>
            <a:ext cx="2461894" cy="1036657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Agrupar 29"/>
          <p:cNvGrpSpPr/>
          <p:nvPr/>
        </p:nvGrpSpPr>
        <p:grpSpPr>
          <a:xfrm>
            <a:off x="2530902" y="677362"/>
            <a:ext cx="1296144" cy="693658"/>
            <a:chOff x="2729177" y="2780928"/>
            <a:chExt cx="1296144" cy="693658"/>
          </a:xfrm>
        </p:grpSpPr>
        <p:sp>
          <p:nvSpPr>
            <p:cNvPr id="31" name="Rectángulo 30"/>
            <p:cNvSpPr/>
            <p:nvPr/>
          </p:nvSpPr>
          <p:spPr>
            <a:xfrm>
              <a:off x="2729177" y="278092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2986244" y="2973869"/>
              <a:ext cx="782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Retardos</a:t>
              </a:r>
            </a:p>
          </p:txBody>
        </p:sp>
      </p:grpSp>
      <p:grpSp>
        <p:nvGrpSpPr>
          <p:cNvPr id="34" name="4 Grupo"/>
          <p:cNvGrpSpPr/>
          <p:nvPr/>
        </p:nvGrpSpPr>
        <p:grpSpPr>
          <a:xfrm>
            <a:off x="2847228" y="2060848"/>
            <a:ext cx="428628" cy="428628"/>
            <a:chOff x="2071670" y="1714488"/>
            <a:chExt cx="428628" cy="428628"/>
          </a:xfrm>
        </p:grpSpPr>
        <p:sp>
          <p:nvSpPr>
            <p:cNvPr id="35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3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37" name="114 Conector recto de flecha"/>
          <p:cNvCxnSpPr>
            <a:stCxn id="27" idx="3"/>
            <a:endCxn id="35" idx="1"/>
          </p:cNvCxnSpPr>
          <p:nvPr/>
        </p:nvCxnSpPr>
        <p:spPr>
          <a:xfrm flipV="1">
            <a:off x="2363643" y="2275162"/>
            <a:ext cx="483585" cy="1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114 Conector recto de flecha"/>
          <p:cNvCxnSpPr>
            <a:stCxn id="35" idx="3"/>
            <a:endCxn id="4" idx="1"/>
          </p:cNvCxnSpPr>
          <p:nvPr/>
        </p:nvCxnSpPr>
        <p:spPr>
          <a:xfrm>
            <a:off x="3275856" y="2275162"/>
            <a:ext cx="792088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endCxn id="35" idx="2"/>
          </p:cNvCxnSpPr>
          <p:nvPr/>
        </p:nvCxnSpPr>
        <p:spPr>
          <a:xfrm flipV="1">
            <a:off x="3059832" y="2489476"/>
            <a:ext cx="1710" cy="455539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776917" y="2930918"/>
            <a:ext cx="56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Arial Narrow"/>
                <a:cs typeface="Arial Narrow"/>
              </a:rPr>
              <a:t>Ruido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2530902" y="19168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106966" y="24208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latin typeface="Arial Narrow"/>
                <a:cs typeface="Arial Narrow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278941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1665519" y="1935883"/>
            <a:ext cx="1296144" cy="693658"/>
            <a:chOff x="3203848" y="3239398"/>
            <a:chExt cx="1296144" cy="693658"/>
          </a:xfrm>
        </p:grpSpPr>
        <p:sp>
          <p:nvSpPr>
            <p:cNvPr id="4" name="Rectángulo 3"/>
            <p:cNvSpPr/>
            <p:nvPr/>
          </p:nvSpPr>
          <p:spPr>
            <a:xfrm>
              <a:off x="3203848" y="3239398"/>
              <a:ext cx="1296144" cy="6936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>
                <a:latin typeface="Arial Narrow"/>
                <a:cs typeface="Arial Narrow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3411692" y="3324617"/>
              <a:ext cx="8804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Modelo</a:t>
              </a:r>
            </a:p>
            <a:p>
              <a:pPr algn="ctr"/>
              <a:r>
                <a:rPr lang="es-ES" sz="1400" dirty="0">
                  <a:latin typeface="Arial Narrow"/>
                  <a:cs typeface="Arial Narrow"/>
                </a:rPr>
                <a:t>Adaptativo</a:t>
              </a:r>
            </a:p>
          </p:txBody>
        </p:sp>
      </p:grpSp>
      <p:grpSp>
        <p:nvGrpSpPr>
          <p:cNvPr id="7" name="4 Grupo"/>
          <p:cNvGrpSpPr/>
          <p:nvPr/>
        </p:nvGrpSpPr>
        <p:grpSpPr>
          <a:xfrm>
            <a:off x="3914386" y="2060848"/>
            <a:ext cx="428628" cy="428628"/>
            <a:chOff x="2071670" y="1714488"/>
            <a:chExt cx="428628" cy="428628"/>
          </a:xfrm>
        </p:grpSpPr>
        <p:sp>
          <p:nvSpPr>
            <p:cNvPr id="8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0" name="Conector angular 9"/>
          <p:cNvCxnSpPr>
            <a:stCxn id="8" idx="2"/>
            <a:endCxn id="4" idx="2"/>
          </p:cNvCxnSpPr>
          <p:nvPr/>
        </p:nvCxnSpPr>
        <p:spPr>
          <a:xfrm rot="5400000">
            <a:off x="3151114" y="1651954"/>
            <a:ext cx="140065" cy="1815109"/>
          </a:xfrm>
          <a:prstGeom prst="bentConnector3">
            <a:avLst>
              <a:gd name="adj1" fmla="val 263210"/>
            </a:avLst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14 Conector recto de flecha"/>
          <p:cNvCxnSpPr>
            <a:stCxn id="4" idx="3"/>
            <a:endCxn id="8" idx="1"/>
          </p:cNvCxnSpPr>
          <p:nvPr/>
        </p:nvCxnSpPr>
        <p:spPr>
          <a:xfrm flipV="1">
            <a:off x="2961663" y="2275162"/>
            <a:ext cx="952723" cy="7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990" y="1628800"/>
            <a:ext cx="304800" cy="381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166" y="1895872"/>
            <a:ext cx="304800" cy="381000"/>
          </a:xfrm>
          <a:prstGeom prst="rect">
            <a:avLst/>
          </a:prstGeom>
        </p:spPr>
      </p:pic>
      <p:sp>
        <p:nvSpPr>
          <p:cNvPr id="21" name="116 CuadroTexto"/>
          <p:cNvSpPr txBox="1"/>
          <p:nvPr/>
        </p:nvSpPr>
        <p:spPr>
          <a:xfrm>
            <a:off x="3094127" y="2869853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89 CuadroTexto"/>
          <p:cNvSpPr txBox="1"/>
          <p:nvPr/>
        </p:nvSpPr>
        <p:spPr>
          <a:xfrm>
            <a:off x="3046870" y="190583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6 CuadroTexto"/>
          <p:cNvSpPr txBox="1"/>
          <p:nvPr/>
        </p:nvSpPr>
        <p:spPr>
          <a:xfrm>
            <a:off x="1038235" y="2276872"/>
            <a:ext cx="56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89 CuadroTexto"/>
          <p:cNvSpPr txBox="1"/>
          <p:nvPr/>
        </p:nvSpPr>
        <p:spPr>
          <a:xfrm>
            <a:off x="4141040" y="1371020"/>
            <a:ext cx="57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716016" y="1916832"/>
            <a:ext cx="267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Narrow"/>
                <a:cs typeface="Arial Narrow"/>
              </a:rPr>
              <a:t>Cancelación de interferencias</a:t>
            </a:r>
          </a:p>
        </p:txBody>
      </p:sp>
      <p:cxnSp>
        <p:nvCxnSpPr>
          <p:cNvPr id="33" name="Conector angular 32"/>
          <p:cNvCxnSpPr>
            <a:endCxn id="8" idx="0"/>
          </p:cNvCxnSpPr>
          <p:nvPr/>
        </p:nvCxnSpPr>
        <p:spPr>
          <a:xfrm>
            <a:off x="611560" y="1147860"/>
            <a:ext cx="3517140" cy="912988"/>
          </a:xfrm>
          <a:prstGeom prst="bentConnector2">
            <a:avLst/>
          </a:prstGeom>
          <a:ln w="12700">
            <a:solidFill>
              <a:schemeClr val="tx1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114 Conector recto de flecha"/>
          <p:cNvCxnSpPr/>
          <p:nvPr/>
        </p:nvCxnSpPr>
        <p:spPr>
          <a:xfrm flipV="1">
            <a:off x="611560" y="2260292"/>
            <a:ext cx="1066559" cy="2242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116 CuadroTexto"/>
          <p:cNvSpPr txBox="1"/>
          <p:nvPr/>
        </p:nvSpPr>
        <p:spPr>
          <a:xfrm>
            <a:off x="611560" y="764704"/>
            <a:ext cx="56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s+n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116 CuadroTexto"/>
          <p:cNvSpPr txBox="1"/>
          <p:nvPr/>
        </p:nvSpPr>
        <p:spPr>
          <a:xfrm>
            <a:off x="611560" y="1916832"/>
            <a:ext cx="39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n’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973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ángulo 249">
            <a:extLst>
              <a:ext uri="{FF2B5EF4-FFF2-40B4-BE49-F238E27FC236}">
                <a16:creationId xmlns:a16="http://schemas.microsoft.com/office/drawing/2014/main" id="{ADF51B27-F659-EB4A-96DD-E251835EDCC5}"/>
              </a:ext>
            </a:extLst>
          </p:cNvPr>
          <p:cNvSpPr/>
          <p:nvPr/>
        </p:nvSpPr>
        <p:spPr>
          <a:xfrm>
            <a:off x="7415518" y="3156744"/>
            <a:ext cx="210067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6" name="Rectángulo 245">
            <a:extLst>
              <a:ext uri="{FF2B5EF4-FFF2-40B4-BE49-F238E27FC236}">
                <a16:creationId xmlns:a16="http://schemas.microsoft.com/office/drawing/2014/main" id="{776B19AB-498F-8747-AB5F-532D9AD5A753}"/>
              </a:ext>
            </a:extLst>
          </p:cNvPr>
          <p:cNvSpPr/>
          <p:nvPr/>
        </p:nvSpPr>
        <p:spPr>
          <a:xfrm>
            <a:off x="4805342" y="2616762"/>
            <a:ext cx="648072" cy="6480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D7F4E42C-8B63-F644-8992-4B11934944F3}"/>
              </a:ext>
            </a:extLst>
          </p:cNvPr>
          <p:cNvSpPr/>
          <p:nvPr/>
        </p:nvSpPr>
        <p:spPr>
          <a:xfrm>
            <a:off x="8759937" y="1326722"/>
            <a:ext cx="210067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7" name="Rectángulo 176">
            <a:extLst>
              <a:ext uri="{FF2B5EF4-FFF2-40B4-BE49-F238E27FC236}">
                <a16:creationId xmlns:a16="http://schemas.microsoft.com/office/drawing/2014/main" id="{18B0B9C4-7A23-2D43-94F7-9B4A70CF3824}"/>
              </a:ext>
            </a:extLst>
          </p:cNvPr>
          <p:cNvSpPr/>
          <p:nvPr/>
        </p:nvSpPr>
        <p:spPr>
          <a:xfrm>
            <a:off x="5758054" y="1052702"/>
            <a:ext cx="648072" cy="648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295068DF-7CF1-F045-B1EC-F7FD3046C6BA}"/>
              </a:ext>
            </a:extLst>
          </p:cNvPr>
          <p:cNvGrpSpPr/>
          <p:nvPr/>
        </p:nvGrpSpPr>
        <p:grpSpPr>
          <a:xfrm>
            <a:off x="107504" y="188640"/>
            <a:ext cx="1512168" cy="1512169"/>
            <a:chOff x="683568" y="476671"/>
            <a:chExt cx="1512168" cy="1512169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4823219D-2570-6040-A615-0801EF40643D}"/>
                </a:ext>
              </a:extLst>
            </p:cNvPr>
            <p:cNvSpPr/>
            <p:nvPr/>
          </p:nvSpPr>
          <p:spPr>
            <a:xfrm>
              <a:off x="683569" y="476671"/>
              <a:ext cx="648072" cy="64803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F8123089-D72D-8340-AE32-4D2941E78494}"/>
                </a:ext>
              </a:extLst>
            </p:cNvPr>
            <p:cNvGrpSpPr/>
            <p:nvPr/>
          </p:nvGrpSpPr>
          <p:grpSpPr>
            <a:xfrm>
              <a:off x="683568" y="476672"/>
              <a:ext cx="1512168" cy="1512168"/>
              <a:chOff x="683568" y="476672"/>
              <a:chExt cx="1512168" cy="1512168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FD82C53A-8CA3-274C-8816-DF7AF36873B7}"/>
                  </a:ext>
                </a:extLst>
              </p:cNvPr>
              <p:cNvSpPr/>
              <p:nvPr/>
            </p:nvSpPr>
            <p:spPr>
              <a:xfrm>
                <a:off x="683568" y="476672"/>
                <a:ext cx="1512168" cy="15121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9588FB44-E118-F443-90EE-3ADC18130D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592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207BAD4D-2739-2E46-9492-419C02178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616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DE8E58E3-4B98-3643-8768-9659303E5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1640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30596F6B-B194-3F44-9B3A-21F401FCF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664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F0F138BE-E1CF-3140-B452-05EFA0893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688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5247891F-F727-9E49-8E1F-F54A08D5A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42AC1921-9BDA-8241-8A84-1BA439E8DC4B}"/>
                  </a:ext>
                </a:extLst>
              </p:cNvPr>
              <p:cNvCxnSpPr/>
              <p:nvPr/>
            </p:nvCxnSpPr>
            <p:spPr>
              <a:xfrm>
                <a:off x="683568" y="692696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FF5302F2-9673-C74A-86E3-C6600EE3A37E}"/>
                  </a:ext>
                </a:extLst>
              </p:cNvPr>
              <p:cNvCxnSpPr/>
              <p:nvPr/>
            </p:nvCxnSpPr>
            <p:spPr>
              <a:xfrm>
                <a:off x="683568" y="908720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C18AB0B7-47F3-DD49-9BEF-35859C540583}"/>
                  </a:ext>
                </a:extLst>
              </p:cNvPr>
              <p:cNvCxnSpPr/>
              <p:nvPr/>
            </p:nvCxnSpPr>
            <p:spPr>
              <a:xfrm>
                <a:off x="683568" y="1124744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81E46E2E-7E08-804F-8EC6-358679B729B0}"/>
                  </a:ext>
                </a:extLst>
              </p:cNvPr>
              <p:cNvCxnSpPr/>
              <p:nvPr/>
            </p:nvCxnSpPr>
            <p:spPr>
              <a:xfrm>
                <a:off x="683568" y="1340768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8137FC01-F0CC-C443-8200-F06995804E7E}"/>
                  </a:ext>
                </a:extLst>
              </p:cNvPr>
              <p:cNvCxnSpPr/>
              <p:nvPr/>
            </p:nvCxnSpPr>
            <p:spPr>
              <a:xfrm>
                <a:off x="683568" y="1556792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07C7A901-D9A5-C946-BC2F-E04840606294}"/>
                  </a:ext>
                </a:extLst>
              </p:cNvPr>
              <p:cNvCxnSpPr/>
              <p:nvPr/>
            </p:nvCxnSpPr>
            <p:spPr>
              <a:xfrm>
                <a:off x="683568" y="1772816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D97986B3-C844-F346-BE32-8F3A205BE9A6}"/>
              </a:ext>
            </a:extLst>
          </p:cNvPr>
          <p:cNvGrpSpPr/>
          <p:nvPr/>
        </p:nvGrpSpPr>
        <p:grpSpPr>
          <a:xfrm>
            <a:off x="3105674" y="465607"/>
            <a:ext cx="1080113" cy="1080120"/>
            <a:chOff x="5004048" y="476672"/>
            <a:chExt cx="1080113" cy="1080120"/>
          </a:xfrm>
        </p:grpSpPr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A5DEAE20-2B3A-3746-891E-D976271EA852}"/>
                </a:ext>
              </a:extLst>
            </p:cNvPr>
            <p:cNvSpPr/>
            <p:nvPr/>
          </p:nvSpPr>
          <p:spPr>
            <a:xfrm>
              <a:off x="5010005" y="476672"/>
              <a:ext cx="210067" cy="2160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C635BE1E-DFD2-244E-90BE-AE82A70497DE}"/>
                </a:ext>
              </a:extLst>
            </p:cNvPr>
            <p:cNvSpPr/>
            <p:nvPr/>
          </p:nvSpPr>
          <p:spPr>
            <a:xfrm>
              <a:off x="5004048" y="476672"/>
              <a:ext cx="1080113" cy="10801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9A40DDE-A57F-BF4B-895F-B9386AB434A3}"/>
                </a:ext>
              </a:extLst>
            </p:cNvPr>
            <p:cNvCxnSpPr>
              <a:cxnSpLocks/>
            </p:cNvCxnSpPr>
            <p:nvPr/>
          </p:nvCxnSpPr>
          <p:spPr>
            <a:xfrm>
              <a:off x="5220072" y="476672"/>
              <a:ext cx="0" cy="108011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FFC47503-EE56-5D46-9136-7BCD74CB9DB8}"/>
                </a:ext>
              </a:extLst>
            </p:cNvPr>
            <p:cNvCxnSpPr>
              <a:cxnSpLocks/>
            </p:cNvCxnSpPr>
            <p:nvPr/>
          </p:nvCxnSpPr>
          <p:spPr>
            <a:xfrm>
              <a:off x="5436096" y="476672"/>
              <a:ext cx="0" cy="108011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AFDA0338-295A-DC4B-8294-886E7C3E47F6}"/>
                </a:ext>
              </a:extLst>
            </p:cNvPr>
            <p:cNvCxnSpPr>
              <a:cxnSpLocks/>
            </p:cNvCxnSpPr>
            <p:nvPr/>
          </p:nvCxnSpPr>
          <p:spPr>
            <a:xfrm>
              <a:off x="5652120" y="476672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C605A53-33D7-3C4C-BA20-BE10BE23113A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44" y="476672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E1FCC9C4-5801-CB4A-9422-B9110C012799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692696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AEA8CF68-1EB3-F84A-A5D9-CA33CD9F3745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908720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275062BA-B8E7-0F4B-B29A-652780F6352E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1124744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FD3CD535-BCAF-6D4C-83FF-E59667C111BD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1340768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0E551E69-AC1D-6848-B0EB-460480D649EE}"/>
              </a:ext>
            </a:extLst>
          </p:cNvPr>
          <p:cNvCxnSpPr>
            <a:cxnSpLocks/>
          </p:cNvCxnSpPr>
          <p:nvPr/>
        </p:nvCxnSpPr>
        <p:spPr>
          <a:xfrm>
            <a:off x="426276" y="504762"/>
            <a:ext cx="1579602" cy="445466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543F3ED6-4520-7247-B7AA-27D470650D6D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2785786" y="573619"/>
            <a:ext cx="325845" cy="376609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upo 88">
            <a:extLst>
              <a:ext uri="{FF2B5EF4-FFF2-40B4-BE49-F238E27FC236}">
                <a16:creationId xmlns:a16="http://schemas.microsoft.com/office/drawing/2014/main" id="{E6B4C553-6218-B64D-8C37-B505D0189D8A}"/>
              </a:ext>
            </a:extLst>
          </p:cNvPr>
          <p:cNvGrpSpPr/>
          <p:nvPr/>
        </p:nvGrpSpPr>
        <p:grpSpPr>
          <a:xfrm>
            <a:off x="2073341" y="651558"/>
            <a:ext cx="648072" cy="896040"/>
            <a:chOff x="3347864" y="908720"/>
            <a:chExt cx="648072" cy="896040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E3D283D7-0A44-4043-A0BA-C6DAF31B7925}"/>
                </a:ext>
              </a:extLst>
            </p:cNvPr>
            <p:cNvSpPr/>
            <p:nvPr/>
          </p:nvSpPr>
          <p:spPr>
            <a:xfrm>
              <a:off x="3347864" y="910622"/>
              <a:ext cx="648072" cy="6480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CD7E31DB-AC35-F047-BD0A-035CD363AEE5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910622"/>
              <a:ext cx="0" cy="64803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1B231728-2BE0-CC42-AA54-F49491FBFE1E}"/>
                </a:ext>
              </a:extLst>
            </p:cNvPr>
            <p:cNvCxnSpPr>
              <a:cxnSpLocks/>
            </p:cNvCxnSpPr>
            <p:nvPr/>
          </p:nvCxnSpPr>
          <p:spPr>
            <a:xfrm>
              <a:off x="3779912" y="908720"/>
              <a:ext cx="0" cy="64803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0123467B-4E31-F54A-9B5A-CD4F74854FA8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1124744"/>
              <a:ext cx="64807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97D240C4-D1BD-3542-A88D-A54156AC9AFE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1340768"/>
              <a:ext cx="64807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090FF9D7-5B84-C944-AA60-2395D957D8A3}"/>
                </a:ext>
              </a:extLst>
            </p:cNvPr>
            <p:cNvSpPr txBox="1"/>
            <p:nvPr/>
          </p:nvSpPr>
          <p:spPr>
            <a:xfrm>
              <a:off x="3384000" y="1550844"/>
              <a:ext cx="5757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050" dirty="0">
                  <a:latin typeface="Arial" panose="020B0604020202020204" pitchFamily="34" charset="0"/>
                  <a:cs typeface="Arial" panose="020B0604020202020204" pitchFamily="34" charset="0"/>
                </a:rPr>
                <a:t>Kernel</a:t>
              </a:r>
            </a:p>
          </p:txBody>
        </p:sp>
      </p:grp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0695606F-B94C-ED4E-9D89-0E16627D8932}"/>
              </a:ext>
            </a:extLst>
          </p:cNvPr>
          <p:cNvCxnSpPr>
            <a:cxnSpLocks/>
          </p:cNvCxnSpPr>
          <p:nvPr/>
        </p:nvCxnSpPr>
        <p:spPr>
          <a:xfrm>
            <a:off x="4572000" y="116632"/>
            <a:ext cx="0" cy="158410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528C7E82-D212-5F40-AED8-ECC90EEED84E}"/>
              </a:ext>
            </a:extLst>
          </p:cNvPr>
          <p:cNvSpPr/>
          <p:nvPr/>
        </p:nvSpPr>
        <p:spPr>
          <a:xfrm>
            <a:off x="5110997" y="188757"/>
            <a:ext cx="648072" cy="6480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9AA905A1-91CF-7E44-9AC8-409286AD1370}"/>
              </a:ext>
            </a:extLst>
          </p:cNvPr>
          <p:cNvGrpSpPr/>
          <p:nvPr/>
        </p:nvGrpSpPr>
        <p:grpSpPr>
          <a:xfrm>
            <a:off x="4891889" y="188641"/>
            <a:ext cx="1512168" cy="1512168"/>
            <a:chOff x="683568" y="476672"/>
            <a:chExt cx="1512168" cy="1512168"/>
          </a:xfrm>
        </p:grpSpPr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01ADFB4D-4133-B444-9463-54E30BBC5FCE}"/>
                </a:ext>
              </a:extLst>
            </p:cNvPr>
            <p:cNvSpPr/>
            <p:nvPr/>
          </p:nvSpPr>
          <p:spPr>
            <a:xfrm>
              <a:off x="683568" y="476672"/>
              <a:ext cx="1512168" cy="151216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0DB70C7C-FB10-9048-9BFE-C2A06CF303D7}"/>
                </a:ext>
              </a:extLst>
            </p:cNvPr>
            <p:cNvCxnSpPr>
              <a:cxnSpLocks/>
            </p:cNvCxnSpPr>
            <p:nvPr/>
          </p:nvCxnSpPr>
          <p:spPr>
            <a:xfrm>
              <a:off x="899592" y="476672"/>
              <a:ext cx="0" cy="151216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AE1C0BC6-375F-D544-8BC9-3021BDDFF349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476672"/>
              <a:ext cx="0" cy="151216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8CFF9075-DB25-D546-A387-AB24DA8E2C8A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476672"/>
              <a:ext cx="0" cy="151216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5E614DBD-6E1B-4340-BB2E-BC9A3F538096}"/>
                </a:ext>
              </a:extLst>
            </p:cNvPr>
            <p:cNvCxnSpPr>
              <a:cxnSpLocks/>
            </p:cNvCxnSpPr>
            <p:nvPr/>
          </p:nvCxnSpPr>
          <p:spPr>
            <a:xfrm>
              <a:off x="1547664" y="476672"/>
              <a:ext cx="0" cy="151216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930174B6-9E3B-2E44-8C70-B20BA5184A06}"/>
                </a:ext>
              </a:extLst>
            </p:cNvPr>
            <p:cNvCxnSpPr>
              <a:cxnSpLocks/>
            </p:cNvCxnSpPr>
            <p:nvPr/>
          </p:nvCxnSpPr>
          <p:spPr>
            <a:xfrm>
              <a:off x="1763688" y="476672"/>
              <a:ext cx="0" cy="151216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cto 141">
              <a:extLst>
                <a:ext uri="{FF2B5EF4-FFF2-40B4-BE49-F238E27FC236}">
                  <a16:creationId xmlns:a16="http://schemas.microsoft.com/office/drawing/2014/main" id="{75100373-F9E0-6445-9984-34726D2329E2}"/>
                </a:ext>
              </a:extLst>
            </p:cNvPr>
            <p:cNvCxnSpPr>
              <a:cxnSpLocks/>
            </p:cNvCxnSpPr>
            <p:nvPr/>
          </p:nvCxnSpPr>
          <p:spPr>
            <a:xfrm>
              <a:off x="1979712" y="476672"/>
              <a:ext cx="0" cy="151216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894E9337-B785-FA4A-9E5F-D4C665D99492}"/>
                </a:ext>
              </a:extLst>
            </p:cNvPr>
            <p:cNvCxnSpPr/>
            <p:nvPr/>
          </p:nvCxnSpPr>
          <p:spPr>
            <a:xfrm>
              <a:off x="683568" y="692696"/>
              <a:ext cx="151216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FC5D1310-41AE-E747-AB0C-743B098DE81D}"/>
                </a:ext>
              </a:extLst>
            </p:cNvPr>
            <p:cNvCxnSpPr/>
            <p:nvPr/>
          </p:nvCxnSpPr>
          <p:spPr>
            <a:xfrm>
              <a:off x="683568" y="908720"/>
              <a:ext cx="151216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059B1308-95ED-D84A-A208-F371BDDC55D1}"/>
                </a:ext>
              </a:extLst>
            </p:cNvPr>
            <p:cNvCxnSpPr/>
            <p:nvPr/>
          </p:nvCxnSpPr>
          <p:spPr>
            <a:xfrm>
              <a:off x="683568" y="1124744"/>
              <a:ext cx="151216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4F53C61B-5198-9946-94C3-866E86F3D82E}"/>
                </a:ext>
              </a:extLst>
            </p:cNvPr>
            <p:cNvCxnSpPr/>
            <p:nvPr/>
          </p:nvCxnSpPr>
          <p:spPr>
            <a:xfrm>
              <a:off x="683568" y="1340768"/>
              <a:ext cx="151216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F1CAAE46-8E28-F646-81A6-4C78D04C7C34}"/>
                </a:ext>
              </a:extLst>
            </p:cNvPr>
            <p:cNvCxnSpPr/>
            <p:nvPr/>
          </p:nvCxnSpPr>
          <p:spPr>
            <a:xfrm>
              <a:off x="683568" y="1556792"/>
              <a:ext cx="151216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60CD303D-7B73-6248-9825-F3E0A09086F6}"/>
                </a:ext>
              </a:extLst>
            </p:cNvPr>
            <p:cNvCxnSpPr/>
            <p:nvPr/>
          </p:nvCxnSpPr>
          <p:spPr>
            <a:xfrm>
              <a:off x="683568" y="1772816"/>
              <a:ext cx="151216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08F856C1-BDE1-4E4E-9489-F706C9D09AE3}"/>
              </a:ext>
            </a:extLst>
          </p:cNvPr>
          <p:cNvGrpSpPr/>
          <p:nvPr/>
        </p:nvGrpSpPr>
        <p:grpSpPr>
          <a:xfrm>
            <a:off x="7890059" y="465607"/>
            <a:ext cx="1080113" cy="1080120"/>
            <a:chOff x="5004048" y="476672"/>
            <a:chExt cx="1080113" cy="1080120"/>
          </a:xfrm>
        </p:grpSpPr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57D3517C-38EE-EF49-9440-7F877159D235}"/>
                </a:ext>
              </a:extLst>
            </p:cNvPr>
            <p:cNvSpPr/>
            <p:nvPr/>
          </p:nvSpPr>
          <p:spPr>
            <a:xfrm>
              <a:off x="5219737" y="476672"/>
              <a:ext cx="210067" cy="2160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4F9E12A9-0EED-F540-99FC-4138013D6CB2}"/>
                </a:ext>
              </a:extLst>
            </p:cNvPr>
            <p:cNvSpPr/>
            <p:nvPr/>
          </p:nvSpPr>
          <p:spPr>
            <a:xfrm>
              <a:off x="5004048" y="476672"/>
              <a:ext cx="1080113" cy="10801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780C55BF-675E-404F-8299-AE703E071D34}"/>
                </a:ext>
              </a:extLst>
            </p:cNvPr>
            <p:cNvCxnSpPr>
              <a:cxnSpLocks/>
            </p:cNvCxnSpPr>
            <p:nvPr/>
          </p:nvCxnSpPr>
          <p:spPr>
            <a:xfrm>
              <a:off x="5220072" y="476672"/>
              <a:ext cx="0" cy="108011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ACA93AFD-F121-FD48-99B5-9BA113F0495D}"/>
                </a:ext>
              </a:extLst>
            </p:cNvPr>
            <p:cNvCxnSpPr>
              <a:cxnSpLocks/>
            </p:cNvCxnSpPr>
            <p:nvPr/>
          </p:nvCxnSpPr>
          <p:spPr>
            <a:xfrm>
              <a:off x="5436096" y="476672"/>
              <a:ext cx="0" cy="108011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A94F3931-9E39-AA44-8356-6E2A10955520}"/>
                </a:ext>
              </a:extLst>
            </p:cNvPr>
            <p:cNvCxnSpPr>
              <a:cxnSpLocks/>
            </p:cNvCxnSpPr>
            <p:nvPr/>
          </p:nvCxnSpPr>
          <p:spPr>
            <a:xfrm>
              <a:off x="5652120" y="476672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5B6D1572-3CCD-164C-B028-2D41580F2CE8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44" y="476672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69EBE36B-B9E4-2143-81A0-87866E10A4AA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692696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156">
              <a:extLst>
                <a:ext uri="{FF2B5EF4-FFF2-40B4-BE49-F238E27FC236}">
                  <a16:creationId xmlns:a16="http://schemas.microsoft.com/office/drawing/2014/main" id="{CEDB5E2A-C74E-B646-9868-7FAFC71A0B45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908720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157">
              <a:extLst>
                <a:ext uri="{FF2B5EF4-FFF2-40B4-BE49-F238E27FC236}">
                  <a16:creationId xmlns:a16="http://schemas.microsoft.com/office/drawing/2014/main" id="{FC7A35F7-FCA8-2749-AACC-F6D0170DA681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1124744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47E2B0E7-30EA-224D-B045-2AE6DD832356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1340768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133632B9-83D6-1E4B-95F1-E0C8B1505C91}"/>
              </a:ext>
            </a:extLst>
          </p:cNvPr>
          <p:cNvCxnSpPr>
            <a:cxnSpLocks/>
          </p:cNvCxnSpPr>
          <p:nvPr/>
        </p:nvCxnSpPr>
        <p:spPr>
          <a:xfrm>
            <a:off x="5435033" y="522805"/>
            <a:ext cx="1369308" cy="39371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51F9A7EC-D66D-1845-B5D7-6736F0D32275}"/>
              </a:ext>
            </a:extLst>
          </p:cNvPr>
          <p:cNvCxnSpPr>
            <a:cxnSpLocks/>
            <a:endCxn id="150" idx="1"/>
          </p:cNvCxnSpPr>
          <p:nvPr/>
        </p:nvCxnSpPr>
        <p:spPr>
          <a:xfrm flipV="1">
            <a:off x="7557341" y="573619"/>
            <a:ext cx="548407" cy="31808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6F81EE39-F75E-8249-9DB4-8D508589AB66}"/>
              </a:ext>
            </a:extLst>
          </p:cNvPr>
          <p:cNvGrpSpPr/>
          <p:nvPr/>
        </p:nvGrpSpPr>
        <p:grpSpPr>
          <a:xfrm>
            <a:off x="6857726" y="651558"/>
            <a:ext cx="648072" cy="896040"/>
            <a:chOff x="3347864" y="908720"/>
            <a:chExt cx="648072" cy="896040"/>
          </a:xfrm>
        </p:grpSpPr>
        <p:sp>
          <p:nvSpPr>
            <p:cNvPr id="163" name="Rectángulo 162">
              <a:extLst>
                <a:ext uri="{FF2B5EF4-FFF2-40B4-BE49-F238E27FC236}">
                  <a16:creationId xmlns:a16="http://schemas.microsoft.com/office/drawing/2014/main" id="{8FAA64D7-BA1B-9545-BEF0-4F2D11693DD1}"/>
                </a:ext>
              </a:extLst>
            </p:cNvPr>
            <p:cNvSpPr/>
            <p:nvPr/>
          </p:nvSpPr>
          <p:spPr>
            <a:xfrm>
              <a:off x="3347864" y="910622"/>
              <a:ext cx="648072" cy="6480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64" name="Conector recto 163">
              <a:extLst>
                <a:ext uri="{FF2B5EF4-FFF2-40B4-BE49-F238E27FC236}">
                  <a16:creationId xmlns:a16="http://schemas.microsoft.com/office/drawing/2014/main" id="{77BD9DE1-484A-7742-8A1D-1B63708DB52B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910622"/>
              <a:ext cx="0" cy="64803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6759BD53-5934-204C-A5CD-D642E378AD64}"/>
                </a:ext>
              </a:extLst>
            </p:cNvPr>
            <p:cNvCxnSpPr>
              <a:cxnSpLocks/>
            </p:cNvCxnSpPr>
            <p:nvPr/>
          </p:nvCxnSpPr>
          <p:spPr>
            <a:xfrm>
              <a:off x="3779912" y="908720"/>
              <a:ext cx="0" cy="64803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>
              <a:extLst>
                <a:ext uri="{FF2B5EF4-FFF2-40B4-BE49-F238E27FC236}">
                  <a16:creationId xmlns:a16="http://schemas.microsoft.com/office/drawing/2014/main" id="{881AE451-028C-434F-8029-4BC245272666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1124744"/>
              <a:ext cx="64807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>
              <a:extLst>
                <a:ext uri="{FF2B5EF4-FFF2-40B4-BE49-F238E27FC236}">
                  <a16:creationId xmlns:a16="http://schemas.microsoft.com/office/drawing/2014/main" id="{7FD0FBAB-BFBA-C942-9F2D-28824F2E17EB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1340768"/>
              <a:ext cx="64807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CuadroTexto 167">
              <a:extLst>
                <a:ext uri="{FF2B5EF4-FFF2-40B4-BE49-F238E27FC236}">
                  <a16:creationId xmlns:a16="http://schemas.microsoft.com/office/drawing/2014/main" id="{43A51D93-2B96-A140-ACE9-BE076E426FE9}"/>
                </a:ext>
              </a:extLst>
            </p:cNvPr>
            <p:cNvSpPr txBox="1"/>
            <p:nvPr/>
          </p:nvSpPr>
          <p:spPr>
            <a:xfrm>
              <a:off x="3384000" y="1550844"/>
              <a:ext cx="57579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050" dirty="0">
                  <a:latin typeface="Arial" panose="020B0604020202020204" pitchFamily="34" charset="0"/>
                  <a:cs typeface="Arial" panose="020B0604020202020204" pitchFamily="34" charset="0"/>
                </a:rPr>
                <a:t>Kernel</a:t>
              </a:r>
            </a:p>
          </p:txBody>
        </p:sp>
      </p:grpSp>
      <p:cxnSp>
        <p:nvCxnSpPr>
          <p:cNvPr id="180" name="Conector recto de flecha 179">
            <a:extLst>
              <a:ext uri="{FF2B5EF4-FFF2-40B4-BE49-F238E27FC236}">
                <a16:creationId xmlns:a16="http://schemas.microsoft.com/office/drawing/2014/main" id="{9D392794-7E79-8E4E-BCDF-B1799A46021B}"/>
              </a:ext>
            </a:extLst>
          </p:cNvPr>
          <p:cNvCxnSpPr>
            <a:cxnSpLocks/>
          </p:cNvCxnSpPr>
          <p:nvPr/>
        </p:nvCxnSpPr>
        <p:spPr>
          <a:xfrm flipV="1">
            <a:off x="6091787" y="1077658"/>
            <a:ext cx="683270" cy="31824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cto de flecha 182">
            <a:extLst>
              <a:ext uri="{FF2B5EF4-FFF2-40B4-BE49-F238E27FC236}">
                <a16:creationId xmlns:a16="http://schemas.microsoft.com/office/drawing/2014/main" id="{29CD0211-F985-1748-BDB6-3C3AF52B9A5A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7557341" y="1074683"/>
            <a:ext cx="1202596" cy="36005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3" name="Grupo 192">
            <a:extLst>
              <a:ext uri="{FF2B5EF4-FFF2-40B4-BE49-F238E27FC236}">
                <a16:creationId xmlns:a16="http://schemas.microsoft.com/office/drawing/2014/main" id="{91330C81-D1D1-4742-B4D2-3131F82277C1}"/>
              </a:ext>
            </a:extLst>
          </p:cNvPr>
          <p:cNvGrpSpPr/>
          <p:nvPr/>
        </p:nvGrpSpPr>
        <p:grpSpPr>
          <a:xfrm>
            <a:off x="529747" y="2275403"/>
            <a:ext cx="748846" cy="553998"/>
            <a:chOff x="1331640" y="2348880"/>
            <a:chExt cx="748846" cy="553998"/>
          </a:xfrm>
        </p:grpSpPr>
        <p:sp>
          <p:nvSpPr>
            <p:cNvPr id="186" name="CuadroTexto 185">
              <a:extLst>
                <a:ext uri="{FF2B5EF4-FFF2-40B4-BE49-F238E27FC236}">
                  <a16:creationId xmlns:a16="http://schemas.microsoft.com/office/drawing/2014/main" id="{34B7B06A-8A9C-DC4D-AC44-CF6D65DCA920}"/>
                </a:ext>
              </a:extLst>
            </p:cNvPr>
            <p:cNvSpPr txBox="1"/>
            <p:nvPr/>
          </p:nvSpPr>
          <p:spPr>
            <a:xfrm>
              <a:off x="1377483" y="2348880"/>
              <a:ext cx="6742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0  1  2</a:t>
              </a:r>
            </a:p>
            <a:p>
              <a:r>
                <a:rPr lang="es-CO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3  4  5</a:t>
              </a:r>
            </a:p>
            <a:p>
              <a:r>
                <a:rPr lang="es-CO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6  7  8</a:t>
              </a:r>
            </a:p>
          </p:txBody>
        </p:sp>
        <p:sp>
          <p:nvSpPr>
            <p:cNvPr id="188" name="Abrir corchete 187">
              <a:extLst>
                <a:ext uri="{FF2B5EF4-FFF2-40B4-BE49-F238E27FC236}">
                  <a16:creationId xmlns:a16="http://schemas.microsoft.com/office/drawing/2014/main" id="{1C8ACD60-6A53-E148-892B-23BF63ABDBC9}"/>
                </a:ext>
              </a:extLst>
            </p:cNvPr>
            <p:cNvSpPr/>
            <p:nvPr/>
          </p:nvSpPr>
          <p:spPr>
            <a:xfrm>
              <a:off x="1331640" y="2348880"/>
              <a:ext cx="71999" cy="553998"/>
            </a:xfrm>
            <a:prstGeom prst="leftBracket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1" name="Cerrar corchete 190">
              <a:extLst>
                <a:ext uri="{FF2B5EF4-FFF2-40B4-BE49-F238E27FC236}">
                  <a16:creationId xmlns:a16="http://schemas.microsoft.com/office/drawing/2014/main" id="{DCC1C799-8A15-6548-AF4F-8399CE314193}"/>
                </a:ext>
              </a:extLst>
            </p:cNvPr>
            <p:cNvSpPr/>
            <p:nvPr/>
          </p:nvSpPr>
          <p:spPr>
            <a:xfrm>
              <a:off x="2005878" y="2348880"/>
              <a:ext cx="74608" cy="553998"/>
            </a:xfrm>
            <a:prstGeom prst="rightBracket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2AC57598-A0F4-9D44-A953-C04382D39D8E}"/>
              </a:ext>
            </a:extLst>
          </p:cNvPr>
          <p:cNvGrpSpPr/>
          <p:nvPr/>
        </p:nvGrpSpPr>
        <p:grpSpPr>
          <a:xfrm>
            <a:off x="1844911" y="2275403"/>
            <a:ext cx="781454" cy="553998"/>
            <a:chOff x="2646804" y="2348880"/>
            <a:chExt cx="781454" cy="553998"/>
          </a:xfrm>
        </p:grpSpPr>
        <p:sp>
          <p:nvSpPr>
            <p:cNvPr id="187" name="CuadroTexto 186">
              <a:extLst>
                <a:ext uri="{FF2B5EF4-FFF2-40B4-BE49-F238E27FC236}">
                  <a16:creationId xmlns:a16="http://schemas.microsoft.com/office/drawing/2014/main" id="{24CEA17C-F026-CD44-9178-8DDD60FBFEB8}"/>
                </a:ext>
              </a:extLst>
            </p:cNvPr>
            <p:cNvSpPr txBox="1"/>
            <p:nvPr/>
          </p:nvSpPr>
          <p:spPr>
            <a:xfrm>
              <a:off x="2646804" y="2348880"/>
              <a:ext cx="7814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-4 -3 -2</a:t>
              </a:r>
            </a:p>
            <a:p>
              <a:r>
                <a:rPr lang="es-CO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-1  0  1</a:t>
              </a:r>
            </a:p>
            <a:p>
              <a:r>
                <a:rPr lang="es-CO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2  3  4</a:t>
              </a:r>
            </a:p>
          </p:txBody>
        </p:sp>
        <p:sp>
          <p:nvSpPr>
            <p:cNvPr id="190" name="Abrir corchete 189">
              <a:extLst>
                <a:ext uri="{FF2B5EF4-FFF2-40B4-BE49-F238E27FC236}">
                  <a16:creationId xmlns:a16="http://schemas.microsoft.com/office/drawing/2014/main" id="{0E66EF29-2B24-004C-8421-F05CABD41E98}"/>
                </a:ext>
              </a:extLst>
            </p:cNvPr>
            <p:cNvSpPr/>
            <p:nvPr/>
          </p:nvSpPr>
          <p:spPr>
            <a:xfrm>
              <a:off x="2649414" y="2348880"/>
              <a:ext cx="71999" cy="553998"/>
            </a:xfrm>
            <a:prstGeom prst="leftBracket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2" name="Cerrar corchete 191">
              <a:extLst>
                <a:ext uri="{FF2B5EF4-FFF2-40B4-BE49-F238E27FC236}">
                  <a16:creationId xmlns:a16="http://schemas.microsoft.com/office/drawing/2014/main" id="{CEA4DF71-04A5-A940-AD57-B2F433A07E5C}"/>
                </a:ext>
              </a:extLst>
            </p:cNvPr>
            <p:cNvSpPr/>
            <p:nvPr/>
          </p:nvSpPr>
          <p:spPr>
            <a:xfrm>
              <a:off x="3319458" y="2348880"/>
              <a:ext cx="74608" cy="553998"/>
            </a:xfrm>
            <a:prstGeom prst="rightBracket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4FECB898-0B26-7C43-ADD3-11FFAFAA3CB5}"/>
              </a:ext>
            </a:extLst>
          </p:cNvPr>
          <p:cNvSpPr txBox="1"/>
          <p:nvPr/>
        </p:nvSpPr>
        <p:spPr>
          <a:xfrm>
            <a:off x="583933" y="2013793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5478A014-4F09-1E46-BD02-7F6FDB370B7A}"/>
              </a:ext>
            </a:extLst>
          </p:cNvPr>
          <p:cNvSpPr txBox="1"/>
          <p:nvPr/>
        </p:nvSpPr>
        <p:spPr>
          <a:xfrm>
            <a:off x="1919520" y="2016044"/>
            <a:ext cx="5757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95AF9774-6E36-104F-A68B-527BA7C39EF0}"/>
              </a:ext>
            </a:extLst>
          </p:cNvPr>
          <p:cNvSpPr txBox="1"/>
          <p:nvPr/>
        </p:nvSpPr>
        <p:spPr>
          <a:xfrm>
            <a:off x="1072624" y="3163899"/>
            <a:ext cx="9300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Arial" panose="020B0604020202020204" pitchFamily="34" charset="0"/>
                <a:cs typeface="Arial" panose="020B0604020202020204" pitchFamily="34" charset="0"/>
              </a:rPr>
              <a:t>Convolución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2E0E0A7B-7040-ED4F-BBE6-CF3C5B5DE6BC}"/>
              </a:ext>
            </a:extLst>
          </p:cNvPr>
          <p:cNvSpPr txBox="1"/>
          <p:nvPr/>
        </p:nvSpPr>
        <p:spPr>
          <a:xfrm>
            <a:off x="510072" y="3450429"/>
            <a:ext cx="23946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latin typeface="Consolas" panose="020B0609020204030204" pitchFamily="49" charset="0"/>
                <a:cs typeface="Consolas" panose="020B0609020204030204" pitchFamily="49" charset="0"/>
              </a:rPr>
              <a:t>0*(-4) + 1*(-3) + 2*(-2) + </a:t>
            </a:r>
          </a:p>
          <a:p>
            <a:r>
              <a:rPr lang="es-CO" sz="1000" dirty="0">
                <a:latin typeface="Consolas" panose="020B0609020204030204" pitchFamily="49" charset="0"/>
                <a:cs typeface="Consolas" panose="020B0609020204030204" pitchFamily="49" charset="0"/>
              </a:rPr>
              <a:t>3*(-1) +    3*0 +    4*1 +</a:t>
            </a:r>
          </a:p>
          <a:p>
            <a:r>
              <a:rPr lang="es-CO" sz="1000" dirty="0">
                <a:latin typeface="Consolas" panose="020B0609020204030204" pitchFamily="49" charset="0"/>
                <a:cs typeface="Consolas" panose="020B0609020204030204" pitchFamily="49" charset="0"/>
              </a:rPr>
              <a:t>   6*2 +    7*3 +    8*4 = 60</a:t>
            </a:r>
          </a:p>
        </p:txBody>
      </p:sp>
      <p:sp>
        <p:nvSpPr>
          <p:cNvPr id="200" name="Rectángulo 199">
            <a:extLst>
              <a:ext uri="{FF2B5EF4-FFF2-40B4-BE49-F238E27FC236}">
                <a16:creationId xmlns:a16="http://schemas.microsoft.com/office/drawing/2014/main" id="{A6753F25-7712-FE4D-90F4-7240D9D6E4C1}"/>
              </a:ext>
            </a:extLst>
          </p:cNvPr>
          <p:cNvSpPr/>
          <p:nvPr/>
        </p:nvSpPr>
        <p:spPr>
          <a:xfrm>
            <a:off x="4153539" y="2617889"/>
            <a:ext cx="648072" cy="6480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2" name="Rectángulo 201">
            <a:extLst>
              <a:ext uri="{FF2B5EF4-FFF2-40B4-BE49-F238E27FC236}">
                <a16:creationId xmlns:a16="http://schemas.microsoft.com/office/drawing/2014/main" id="{7632B535-BBB2-7B4A-9D22-D22C86B3DC3E}"/>
              </a:ext>
            </a:extLst>
          </p:cNvPr>
          <p:cNvSpPr/>
          <p:nvPr/>
        </p:nvSpPr>
        <p:spPr>
          <a:xfrm>
            <a:off x="4153539" y="2617890"/>
            <a:ext cx="1299876" cy="129153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3" name="Conector recto 202">
            <a:extLst>
              <a:ext uri="{FF2B5EF4-FFF2-40B4-BE49-F238E27FC236}">
                <a16:creationId xmlns:a16="http://schemas.microsoft.com/office/drawing/2014/main" id="{3AA5B1B5-F409-1F4C-9E4A-006F8B232B08}"/>
              </a:ext>
            </a:extLst>
          </p:cNvPr>
          <p:cNvCxnSpPr>
            <a:cxnSpLocks/>
          </p:cNvCxnSpPr>
          <p:nvPr/>
        </p:nvCxnSpPr>
        <p:spPr>
          <a:xfrm>
            <a:off x="4369562" y="2617890"/>
            <a:ext cx="0" cy="12915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B8A441EA-4F97-A84E-A898-75E123092B20}"/>
              </a:ext>
            </a:extLst>
          </p:cNvPr>
          <p:cNvCxnSpPr>
            <a:cxnSpLocks/>
          </p:cNvCxnSpPr>
          <p:nvPr/>
        </p:nvCxnSpPr>
        <p:spPr>
          <a:xfrm>
            <a:off x="4585586" y="2617890"/>
            <a:ext cx="0" cy="12915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4">
            <a:extLst>
              <a:ext uri="{FF2B5EF4-FFF2-40B4-BE49-F238E27FC236}">
                <a16:creationId xmlns:a16="http://schemas.microsoft.com/office/drawing/2014/main" id="{ACED805E-080C-9645-BF42-1076BE902B87}"/>
              </a:ext>
            </a:extLst>
          </p:cNvPr>
          <p:cNvCxnSpPr>
            <a:cxnSpLocks/>
            <a:endCxn id="202" idx="2"/>
          </p:cNvCxnSpPr>
          <p:nvPr/>
        </p:nvCxnSpPr>
        <p:spPr>
          <a:xfrm>
            <a:off x="4801610" y="2617890"/>
            <a:ext cx="1867" cy="12915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205">
            <a:extLst>
              <a:ext uri="{FF2B5EF4-FFF2-40B4-BE49-F238E27FC236}">
                <a16:creationId xmlns:a16="http://schemas.microsoft.com/office/drawing/2014/main" id="{DDE0EFB1-5557-9A40-A472-697AABB22947}"/>
              </a:ext>
            </a:extLst>
          </p:cNvPr>
          <p:cNvCxnSpPr>
            <a:cxnSpLocks/>
          </p:cNvCxnSpPr>
          <p:nvPr/>
        </p:nvCxnSpPr>
        <p:spPr>
          <a:xfrm>
            <a:off x="5017634" y="2617890"/>
            <a:ext cx="0" cy="12915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6">
            <a:extLst>
              <a:ext uri="{FF2B5EF4-FFF2-40B4-BE49-F238E27FC236}">
                <a16:creationId xmlns:a16="http://schemas.microsoft.com/office/drawing/2014/main" id="{78F5DB05-4FBC-374B-B665-C923BD3638C0}"/>
              </a:ext>
            </a:extLst>
          </p:cNvPr>
          <p:cNvCxnSpPr>
            <a:cxnSpLocks/>
          </p:cNvCxnSpPr>
          <p:nvPr/>
        </p:nvCxnSpPr>
        <p:spPr>
          <a:xfrm>
            <a:off x="5233658" y="2617890"/>
            <a:ext cx="0" cy="12915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208">
            <a:extLst>
              <a:ext uri="{FF2B5EF4-FFF2-40B4-BE49-F238E27FC236}">
                <a16:creationId xmlns:a16="http://schemas.microsoft.com/office/drawing/2014/main" id="{180F6783-5654-A64B-9861-08C63169A47D}"/>
              </a:ext>
            </a:extLst>
          </p:cNvPr>
          <p:cNvCxnSpPr>
            <a:cxnSpLocks/>
          </p:cNvCxnSpPr>
          <p:nvPr/>
        </p:nvCxnSpPr>
        <p:spPr>
          <a:xfrm>
            <a:off x="4153538" y="2833914"/>
            <a:ext cx="1299876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0B15BF13-C425-FD42-AD44-2128F7D88E0D}"/>
              </a:ext>
            </a:extLst>
          </p:cNvPr>
          <p:cNvCxnSpPr>
            <a:cxnSpLocks/>
          </p:cNvCxnSpPr>
          <p:nvPr/>
        </p:nvCxnSpPr>
        <p:spPr>
          <a:xfrm>
            <a:off x="4153538" y="3049938"/>
            <a:ext cx="1299876" cy="11865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97DCF4E2-5889-9D4B-A111-31B086CD72D0}"/>
              </a:ext>
            </a:extLst>
          </p:cNvPr>
          <p:cNvCxnSpPr>
            <a:cxnSpLocks/>
          </p:cNvCxnSpPr>
          <p:nvPr/>
        </p:nvCxnSpPr>
        <p:spPr>
          <a:xfrm flipV="1">
            <a:off x="4153538" y="3264221"/>
            <a:ext cx="1296145" cy="1741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35960424-94F1-5844-94D3-63E675C5B98D}"/>
              </a:ext>
            </a:extLst>
          </p:cNvPr>
          <p:cNvCxnSpPr>
            <a:cxnSpLocks/>
          </p:cNvCxnSpPr>
          <p:nvPr/>
        </p:nvCxnSpPr>
        <p:spPr>
          <a:xfrm>
            <a:off x="4153538" y="3481986"/>
            <a:ext cx="129614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>
            <a:extLst>
              <a:ext uri="{FF2B5EF4-FFF2-40B4-BE49-F238E27FC236}">
                <a16:creationId xmlns:a16="http://schemas.microsoft.com/office/drawing/2014/main" id="{6EF32BFE-9A85-3348-B780-E873098DFAD9}"/>
              </a:ext>
            </a:extLst>
          </p:cNvPr>
          <p:cNvCxnSpPr>
            <a:cxnSpLocks/>
          </p:cNvCxnSpPr>
          <p:nvPr/>
        </p:nvCxnSpPr>
        <p:spPr>
          <a:xfrm>
            <a:off x="4153538" y="3698010"/>
            <a:ext cx="129614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8EBD80EA-C166-424F-9B96-E0DB120001B3}"/>
              </a:ext>
            </a:extLst>
          </p:cNvPr>
          <p:cNvSpPr/>
          <p:nvPr/>
        </p:nvSpPr>
        <p:spPr>
          <a:xfrm>
            <a:off x="7205451" y="3156744"/>
            <a:ext cx="210067" cy="2160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7" name="Rectángulo 216">
            <a:extLst>
              <a:ext uri="{FF2B5EF4-FFF2-40B4-BE49-F238E27FC236}">
                <a16:creationId xmlns:a16="http://schemas.microsoft.com/office/drawing/2014/main" id="{A383442F-7D47-1A4D-B6E2-E83D934A8F16}"/>
              </a:ext>
            </a:extLst>
          </p:cNvPr>
          <p:cNvSpPr/>
          <p:nvPr/>
        </p:nvSpPr>
        <p:spPr>
          <a:xfrm>
            <a:off x="7199495" y="3156744"/>
            <a:ext cx="432048" cy="44546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8" name="Conector recto 217">
            <a:extLst>
              <a:ext uri="{FF2B5EF4-FFF2-40B4-BE49-F238E27FC236}">
                <a16:creationId xmlns:a16="http://schemas.microsoft.com/office/drawing/2014/main" id="{8D5868BE-9ED7-1648-A0B3-44775AFA35F6}"/>
              </a:ext>
            </a:extLst>
          </p:cNvPr>
          <p:cNvCxnSpPr>
            <a:cxnSpLocks/>
            <a:endCxn id="217" idx="2"/>
          </p:cNvCxnSpPr>
          <p:nvPr/>
        </p:nvCxnSpPr>
        <p:spPr>
          <a:xfrm>
            <a:off x="7415518" y="3156744"/>
            <a:ext cx="1" cy="445465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cto 221">
            <a:extLst>
              <a:ext uri="{FF2B5EF4-FFF2-40B4-BE49-F238E27FC236}">
                <a16:creationId xmlns:a16="http://schemas.microsoft.com/office/drawing/2014/main" id="{EBD25C9B-DD74-BA49-B8A6-165B7DB117DD}"/>
              </a:ext>
            </a:extLst>
          </p:cNvPr>
          <p:cNvCxnSpPr>
            <a:cxnSpLocks/>
            <a:endCxn id="217" idx="3"/>
          </p:cNvCxnSpPr>
          <p:nvPr/>
        </p:nvCxnSpPr>
        <p:spPr>
          <a:xfrm>
            <a:off x="7199494" y="3372768"/>
            <a:ext cx="432049" cy="6709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de flecha 225">
            <a:extLst>
              <a:ext uri="{FF2B5EF4-FFF2-40B4-BE49-F238E27FC236}">
                <a16:creationId xmlns:a16="http://schemas.microsoft.com/office/drawing/2014/main" id="{A4267A99-59B4-A247-A8FA-786DCB266363}"/>
              </a:ext>
            </a:extLst>
          </p:cNvPr>
          <p:cNvCxnSpPr>
            <a:cxnSpLocks/>
          </p:cNvCxnSpPr>
          <p:nvPr/>
        </p:nvCxnSpPr>
        <p:spPr>
          <a:xfrm>
            <a:off x="4472310" y="2934011"/>
            <a:ext cx="1579602" cy="445466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de flecha 226">
            <a:extLst>
              <a:ext uri="{FF2B5EF4-FFF2-40B4-BE49-F238E27FC236}">
                <a16:creationId xmlns:a16="http://schemas.microsoft.com/office/drawing/2014/main" id="{F7B01B7B-9070-F34F-A9CC-8745A03B1798}"/>
              </a:ext>
            </a:extLst>
          </p:cNvPr>
          <p:cNvCxnSpPr>
            <a:cxnSpLocks/>
            <a:endCxn id="216" idx="1"/>
          </p:cNvCxnSpPr>
          <p:nvPr/>
        </p:nvCxnSpPr>
        <p:spPr>
          <a:xfrm>
            <a:off x="6834910" y="3218823"/>
            <a:ext cx="370541" cy="45933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8" name="Grupo 227">
            <a:extLst>
              <a:ext uri="{FF2B5EF4-FFF2-40B4-BE49-F238E27FC236}">
                <a16:creationId xmlns:a16="http://schemas.microsoft.com/office/drawing/2014/main" id="{B3C2EA06-CC7A-554B-B173-E6DCAD392A0F}"/>
              </a:ext>
            </a:extLst>
          </p:cNvPr>
          <p:cNvGrpSpPr/>
          <p:nvPr/>
        </p:nvGrpSpPr>
        <p:grpSpPr>
          <a:xfrm>
            <a:off x="6119375" y="3080807"/>
            <a:ext cx="648072" cy="903734"/>
            <a:chOff x="3347864" y="908720"/>
            <a:chExt cx="648072" cy="903734"/>
          </a:xfrm>
        </p:grpSpPr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368CB750-A663-1D4D-9CDD-9294E1D4B504}"/>
                </a:ext>
              </a:extLst>
            </p:cNvPr>
            <p:cNvSpPr/>
            <p:nvPr/>
          </p:nvSpPr>
          <p:spPr>
            <a:xfrm>
              <a:off x="3347864" y="910622"/>
              <a:ext cx="648072" cy="6480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30" name="Conector recto 229">
              <a:extLst>
                <a:ext uri="{FF2B5EF4-FFF2-40B4-BE49-F238E27FC236}">
                  <a16:creationId xmlns:a16="http://schemas.microsoft.com/office/drawing/2014/main" id="{C3CD6112-564C-5545-87C8-FC60C04BAD03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910622"/>
              <a:ext cx="0" cy="64803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>
              <a:extLst>
                <a:ext uri="{FF2B5EF4-FFF2-40B4-BE49-F238E27FC236}">
                  <a16:creationId xmlns:a16="http://schemas.microsoft.com/office/drawing/2014/main" id="{3995A66E-5171-B645-966B-8972506EA250}"/>
                </a:ext>
              </a:extLst>
            </p:cNvPr>
            <p:cNvCxnSpPr>
              <a:cxnSpLocks/>
            </p:cNvCxnSpPr>
            <p:nvPr/>
          </p:nvCxnSpPr>
          <p:spPr>
            <a:xfrm>
              <a:off x="3779912" y="908720"/>
              <a:ext cx="0" cy="64803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>
              <a:extLst>
                <a:ext uri="{FF2B5EF4-FFF2-40B4-BE49-F238E27FC236}">
                  <a16:creationId xmlns:a16="http://schemas.microsoft.com/office/drawing/2014/main" id="{561FA533-7666-EC43-B448-05E29C7A91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1124744"/>
              <a:ext cx="64807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>
              <a:extLst>
                <a:ext uri="{FF2B5EF4-FFF2-40B4-BE49-F238E27FC236}">
                  <a16:creationId xmlns:a16="http://schemas.microsoft.com/office/drawing/2014/main" id="{6D1060D0-A1A1-EC49-A36A-6BE321D1D01F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1340768"/>
              <a:ext cx="64807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CuadroTexto 233">
              <a:extLst>
                <a:ext uri="{FF2B5EF4-FFF2-40B4-BE49-F238E27FC236}">
                  <a16:creationId xmlns:a16="http://schemas.microsoft.com/office/drawing/2014/main" id="{977EB659-0F71-8B43-AA37-C062205DD1D6}"/>
                </a:ext>
              </a:extLst>
            </p:cNvPr>
            <p:cNvSpPr txBox="1"/>
            <p:nvPr/>
          </p:nvSpPr>
          <p:spPr>
            <a:xfrm>
              <a:off x="3422472" y="1550844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050" dirty="0">
                  <a:latin typeface="Arial" panose="020B0604020202020204" pitchFamily="34" charset="0"/>
                  <a:cs typeface="Arial" panose="020B0604020202020204" pitchFamily="34" charset="0"/>
                </a:rPr>
                <a:t>Filtro</a:t>
              </a:r>
            </a:p>
          </p:txBody>
        </p:sp>
      </p:grpSp>
      <p:cxnSp>
        <p:nvCxnSpPr>
          <p:cNvPr id="235" name="Conector recto de flecha 234">
            <a:extLst>
              <a:ext uri="{FF2B5EF4-FFF2-40B4-BE49-F238E27FC236}">
                <a16:creationId xmlns:a16="http://schemas.microsoft.com/office/drawing/2014/main" id="{F456EF35-5344-2A47-A231-5BA91BD33A82}"/>
              </a:ext>
            </a:extLst>
          </p:cNvPr>
          <p:cNvCxnSpPr>
            <a:cxnSpLocks/>
          </p:cNvCxnSpPr>
          <p:nvPr/>
        </p:nvCxnSpPr>
        <p:spPr>
          <a:xfrm>
            <a:off x="919707" y="2904867"/>
            <a:ext cx="390312" cy="296801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ector recto de flecha 238">
            <a:extLst>
              <a:ext uri="{FF2B5EF4-FFF2-40B4-BE49-F238E27FC236}">
                <a16:creationId xmlns:a16="http://schemas.microsoft.com/office/drawing/2014/main" id="{692E64F6-5C2A-E447-B4B8-1D99452B166E}"/>
              </a:ext>
            </a:extLst>
          </p:cNvPr>
          <p:cNvCxnSpPr>
            <a:cxnSpLocks/>
          </p:cNvCxnSpPr>
          <p:nvPr/>
        </p:nvCxnSpPr>
        <p:spPr>
          <a:xfrm flipH="1">
            <a:off x="1763688" y="2890988"/>
            <a:ext cx="454070" cy="303780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recto de flecha 246">
            <a:extLst>
              <a:ext uri="{FF2B5EF4-FFF2-40B4-BE49-F238E27FC236}">
                <a16:creationId xmlns:a16="http://schemas.microsoft.com/office/drawing/2014/main" id="{32929701-B764-2E43-93B8-1C2F58D846F1}"/>
              </a:ext>
            </a:extLst>
          </p:cNvPr>
          <p:cNvCxnSpPr>
            <a:cxnSpLocks/>
          </p:cNvCxnSpPr>
          <p:nvPr/>
        </p:nvCxnSpPr>
        <p:spPr>
          <a:xfrm>
            <a:off x="5146146" y="2950296"/>
            <a:ext cx="892077" cy="26852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de flecha 264">
            <a:extLst>
              <a:ext uri="{FF2B5EF4-FFF2-40B4-BE49-F238E27FC236}">
                <a16:creationId xmlns:a16="http://schemas.microsoft.com/office/drawing/2014/main" id="{A4C342E1-0B7A-E843-BF47-FFD4DD1758F8}"/>
              </a:ext>
            </a:extLst>
          </p:cNvPr>
          <p:cNvCxnSpPr>
            <a:cxnSpLocks/>
          </p:cNvCxnSpPr>
          <p:nvPr/>
        </p:nvCxnSpPr>
        <p:spPr>
          <a:xfrm flipV="1">
            <a:off x="6828952" y="3434778"/>
            <a:ext cx="520250" cy="15293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267">
            <a:extLst>
              <a:ext uri="{FF2B5EF4-FFF2-40B4-BE49-F238E27FC236}">
                <a16:creationId xmlns:a16="http://schemas.microsoft.com/office/drawing/2014/main" id="{70EC9542-8860-694E-B0C0-7AD10884C814}"/>
              </a:ext>
            </a:extLst>
          </p:cNvPr>
          <p:cNvCxnSpPr>
            <a:cxnSpLocks/>
          </p:cNvCxnSpPr>
          <p:nvPr/>
        </p:nvCxnSpPr>
        <p:spPr>
          <a:xfrm flipV="1">
            <a:off x="4271388" y="2390800"/>
            <a:ext cx="0" cy="20810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recto 272">
            <a:extLst>
              <a:ext uri="{FF2B5EF4-FFF2-40B4-BE49-F238E27FC236}">
                <a16:creationId xmlns:a16="http://schemas.microsoft.com/office/drawing/2014/main" id="{B458F9FC-AFE5-D548-B100-2013469CE668}"/>
              </a:ext>
            </a:extLst>
          </p:cNvPr>
          <p:cNvCxnSpPr>
            <a:cxnSpLocks/>
          </p:cNvCxnSpPr>
          <p:nvPr/>
        </p:nvCxnSpPr>
        <p:spPr>
          <a:xfrm flipV="1">
            <a:off x="4919460" y="2390800"/>
            <a:ext cx="0" cy="20810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Conector recto 273">
            <a:extLst>
              <a:ext uri="{FF2B5EF4-FFF2-40B4-BE49-F238E27FC236}">
                <a16:creationId xmlns:a16="http://schemas.microsoft.com/office/drawing/2014/main" id="{B3EDC0D5-D01A-7B44-A0BB-E94C6A4AF601}"/>
              </a:ext>
            </a:extLst>
          </p:cNvPr>
          <p:cNvCxnSpPr>
            <a:cxnSpLocks/>
          </p:cNvCxnSpPr>
          <p:nvPr/>
        </p:nvCxnSpPr>
        <p:spPr>
          <a:xfrm flipV="1">
            <a:off x="4271388" y="2390588"/>
            <a:ext cx="648072" cy="21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CuadroTexto 276">
            <a:extLst>
              <a:ext uri="{FF2B5EF4-FFF2-40B4-BE49-F238E27FC236}">
                <a16:creationId xmlns:a16="http://schemas.microsoft.com/office/drawing/2014/main" id="{18C62CDE-FC9E-6945-856C-A26607AFF6AE}"/>
              </a:ext>
            </a:extLst>
          </p:cNvPr>
          <p:cNvSpPr txBox="1"/>
          <p:nvPr/>
        </p:nvSpPr>
        <p:spPr>
          <a:xfrm>
            <a:off x="4243062" y="2136108"/>
            <a:ext cx="7745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Consolas" panose="020B0609020204030204" pitchFamily="49" charset="0"/>
                <a:cs typeface="Consolas" panose="020B0609020204030204" pitchFamily="49" charset="0"/>
              </a:rPr>
              <a:t>stride=3</a:t>
            </a:r>
          </a:p>
        </p:txBody>
      </p:sp>
    </p:spTree>
    <p:extLst>
      <p:ext uri="{BB962C8B-B14F-4D97-AF65-F5344CB8AC3E}">
        <p14:creationId xmlns:p14="http://schemas.microsoft.com/office/powerpoint/2010/main" val="9766467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ángulo 130">
            <a:extLst>
              <a:ext uri="{FF2B5EF4-FFF2-40B4-BE49-F238E27FC236}">
                <a16:creationId xmlns:a16="http://schemas.microsoft.com/office/drawing/2014/main" id="{08B771C8-14AF-B04D-95B4-FAE565F06C3D}"/>
              </a:ext>
            </a:extLst>
          </p:cNvPr>
          <p:cNvSpPr/>
          <p:nvPr/>
        </p:nvSpPr>
        <p:spPr>
          <a:xfrm>
            <a:off x="7384502" y="1288206"/>
            <a:ext cx="210067" cy="2160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174E52D1-2573-0A40-B1D7-9CC9F88D4253}"/>
              </a:ext>
            </a:extLst>
          </p:cNvPr>
          <p:cNvSpPr/>
          <p:nvPr/>
        </p:nvSpPr>
        <p:spPr>
          <a:xfrm>
            <a:off x="5716112" y="1268761"/>
            <a:ext cx="648072" cy="6480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8EF24471-6E8A-644E-8FB9-7471BEBBF07E}"/>
              </a:ext>
            </a:extLst>
          </p:cNvPr>
          <p:cNvSpPr/>
          <p:nvPr/>
        </p:nvSpPr>
        <p:spPr>
          <a:xfrm>
            <a:off x="2188631" y="964186"/>
            <a:ext cx="648072" cy="6480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0" name="Rectángulo 249">
            <a:extLst>
              <a:ext uri="{FF2B5EF4-FFF2-40B4-BE49-F238E27FC236}">
                <a16:creationId xmlns:a16="http://schemas.microsoft.com/office/drawing/2014/main" id="{ADF51B27-F659-EB4A-96DD-E251835EDCC5}"/>
              </a:ext>
            </a:extLst>
          </p:cNvPr>
          <p:cNvSpPr/>
          <p:nvPr/>
        </p:nvSpPr>
        <p:spPr>
          <a:xfrm>
            <a:off x="7378060" y="1065473"/>
            <a:ext cx="210067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6" name="Rectángulo 245">
            <a:extLst>
              <a:ext uri="{FF2B5EF4-FFF2-40B4-BE49-F238E27FC236}">
                <a16:creationId xmlns:a16="http://schemas.microsoft.com/office/drawing/2014/main" id="{776B19AB-498F-8747-AB5F-532D9AD5A753}"/>
              </a:ext>
            </a:extLst>
          </p:cNvPr>
          <p:cNvSpPr/>
          <p:nvPr/>
        </p:nvSpPr>
        <p:spPr>
          <a:xfrm>
            <a:off x="5713133" y="620432"/>
            <a:ext cx="648072" cy="6480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295068DF-7CF1-F045-B1EC-F7FD3046C6BA}"/>
              </a:ext>
            </a:extLst>
          </p:cNvPr>
          <p:cNvGrpSpPr/>
          <p:nvPr/>
        </p:nvGrpSpPr>
        <p:grpSpPr>
          <a:xfrm>
            <a:off x="218116" y="491436"/>
            <a:ext cx="1512168" cy="1512169"/>
            <a:chOff x="683568" y="476671"/>
            <a:chExt cx="1512168" cy="1512169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4823219D-2570-6040-A615-0801EF40643D}"/>
                </a:ext>
              </a:extLst>
            </p:cNvPr>
            <p:cNvSpPr/>
            <p:nvPr/>
          </p:nvSpPr>
          <p:spPr>
            <a:xfrm>
              <a:off x="683569" y="476671"/>
              <a:ext cx="648072" cy="64803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F8123089-D72D-8340-AE32-4D2941E78494}"/>
                </a:ext>
              </a:extLst>
            </p:cNvPr>
            <p:cNvGrpSpPr/>
            <p:nvPr/>
          </p:nvGrpSpPr>
          <p:grpSpPr>
            <a:xfrm>
              <a:off x="683568" y="476672"/>
              <a:ext cx="1512168" cy="1512168"/>
              <a:chOff x="683568" y="476672"/>
              <a:chExt cx="1512168" cy="1512168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FD82C53A-8CA3-274C-8816-DF7AF36873B7}"/>
                  </a:ext>
                </a:extLst>
              </p:cNvPr>
              <p:cNvSpPr/>
              <p:nvPr/>
            </p:nvSpPr>
            <p:spPr>
              <a:xfrm>
                <a:off x="683568" y="476672"/>
                <a:ext cx="1512168" cy="15121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9588FB44-E118-F443-90EE-3ADC18130D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592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207BAD4D-2739-2E46-9492-419C02178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616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DE8E58E3-4B98-3643-8768-9659303E5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1640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30596F6B-B194-3F44-9B3A-21F401FCF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664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F0F138BE-E1CF-3140-B452-05EFA0893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688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>
                <a:extLst>
                  <a:ext uri="{FF2B5EF4-FFF2-40B4-BE49-F238E27FC236}">
                    <a16:creationId xmlns:a16="http://schemas.microsoft.com/office/drawing/2014/main" id="{5247891F-F727-9E49-8E1F-F54A08D5A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12" y="476672"/>
                <a:ext cx="0" cy="151216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42AC1921-9BDA-8241-8A84-1BA439E8DC4B}"/>
                  </a:ext>
                </a:extLst>
              </p:cNvPr>
              <p:cNvCxnSpPr/>
              <p:nvPr/>
            </p:nvCxnSpPr>
            <p:spPr>
              <a:xfrm>
                <a:off x="683568" y="692696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FF5302F2-9673-C74A-86E3-C6600EE3A37E}"/>
                  </a:ext>
                </a:extLst>
              </p:cNvPr>
              <p:cNvCxnSpPr/>
              <p:nvPr/>
            </p:nvCxnSpPr>
            <p:spPr>
              <a:xfrm>
                <a:off x="683568" y="908720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C18AB0B7-47F3-DD49-9BEF-35859C540583}"/>
                  </a:ext>
                </a:extLst>
              </p:cNvPr>
              <p:cNvCxnSpPr/>
              <p:nvPr/>
            </p:nvCxnSpPr>
            <p:spPr>
              <a:xfrm>
                <a:off x="683568" y="1124744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81E46E2E-7E08-804F-8EC6-358679B729B0}"/>
                  </a:ext>
                </a:extLst>
              </p:cNvPr>
              <p:cNvCxnSpPr/>
              <p:nvPr/>
            </p:nvCxnSpPr>
            <p:spPr>
              <a:xfrm>
                <a:off x="683568" y="1340768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8137FC01-F0CC-C443-8200-F06995804E7E}"/>
                  </a:ext>
                </a:extLst>
              </p:cNvPr>
              <p:cNvCxnSpPr/>
              <p:nvPr/>
            </p:nvCxnSpPr>
            <p:spPr>
              <a:xfrm>
                <a:off x="683568" y="1556792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07C7A901-D9A5-C946-BC2F-E04840606294}"/>
                  </a:ext>
                </a:extLst>
              </p:cNvPr>
              <p:cNvCxnSpPr/>
              <p:nvPr/>
            </p:nvCxnSpPr>
            <p:spPr>
              <a:xfrm>
                <a:off x="683568" y="1772816"/>
                <a:ext cx="15121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D97986B3-C844-F346-BE32-8F3A205BE9A6}"/>
              </a:ext>
            </a:extLst>
          </p:cNvPr>
          <p:cNvGrpSpPr/>
          <p:nvPr/>
        </p:nvGrpSpPr>
        <p:grpSpPr>
          <a:xfrm>
            <a:off x="3216286" y="768403"/>
            <a:ext cx="1080113" cy="1080120"/>
            <a:chOff x="5004048" y="476672"/>
            <a:chExt cx="1080113" cy="1080120"/>
          </a:xfrm>
        </p:grpSpPr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A5DEAE20-2B3A-3746-891E-D976271EA852}"/>
                </a:ext>
              </a:extLst>
            </p:cNvPr>
            <p:cNvSpPr/>
            <p:nvPr/>
          </p:nvSpPr>
          <p:spPr>
            <a:xfrm>
              <a:off x="5010005" y="476672"/>
              <a:ext cx="210067" cy="2160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C635BE1E-DFD2-244E-90BE-AE82A70497DE}"/>
                </a:ext>
              </a:extLst>
            </p:cNvPr>
            <p:cNvSpPr/>
            <p:nvPr/>
          </p:nvSpPr>
          <p:spPr>
            <a:xfrm>
              <a:off x="5004048" y="476672"/>
              <a:ext cx="1080113" cy="10801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69A40DDE-A57F-BF4B-895F-B9386AB434A3}"/>
                </a:ext>
              </a:extLst>
            </p:cNvPr>
            <p:cNvCxnSpPr>
              <a:cxnSpLocks/>
            </p:cNvCxnSpPr>
            <p:nvPr/>
          </p:nvCxnSpPr>
          <p:spPr>
            <a:xfrm>
              <a:off x="5220072" y="476672"/>
              <a:ext cx="0" cy="108011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FFC47503-EE56-5D46-9136-7BCD74CB9DB8}"/>
                </a:ext>
              </a:extLst>
            </p:cNvPr>
            <p:cNvCxnSpPr>
              <a:cxnSpLocks/>
            </p:cNvCxnSpPr>
            <p:nvPr/>
          </p:nvCxnSpPr>
          <p:spPr>
            <a:xfrm>
              <a:off x="5436096" y="476672"/>
              <a:ext cx="0" cy="1080114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AFDA0338-295A-DC4B-8294-886E7C3E47F6}"/>
                </a:ext>
              </a:extLst>
            </p:cNvPr>
            <p:cNvCxnSpPr>
              <a:cxnSpLocks/>
            </p:cNvCxnSpPr>
            <p:nvPr/>
          </p:nvCxnSpPr>
          <p:spPr>
            <a:xfrm>
              <a:off x="5652120" y="476672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C605A53-33D7-3C4C-BA20-BE10BE23113A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44" y="476672"/>
              <a:ext cx="0" cy="108012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E1FCC9C4-5801-CB4A-9422-B9110C012799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692696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AEA8CF68-1EB3-F84A-A5D9-CA33CD9F3745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908720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275062BA-B8E7-0F4B-B29A-652780F6352E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1124744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FD3CD535-BCAF-6D4C-83FF-E59667C111BD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1340768"/>
              <a:ext cx="108011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0E551E69-AC1D-6848-B0EB-460480D649EE}"/>
              </a:ext>
            </a:extLst>
          </p:cNvPr>
          <p:cNvCxnSpPr>
            <a:cxnSpLocks/>
          </p:cNvCxnSpPr>
          <p:nvPr/>
        </p:nvCxnSpPr>
        <p:spPr>
          <a:xfrm>
            <a:off x="536888" y="807558"/>
            <a:ext cx="1579602" cy="445466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543F3ED6-4520-7247-B7AA-27D470650D6D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2896398" y="876415"/>
            <a:ext cx="325845" cy="376609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upo 88">
            <a:extLst>
              <a:ext uri="{FF2B5EF4-FFF2-40B4-BE49-F238E27FC236}">
                <a16:creationId xmlns:a16="http://schemas.microsoft.com/office/drawing/2014/main" id="{E6B4C553-6218-B64D-8C37-B505D0189D8A}"/>
              </a:ext>
            </a:extLst>
          </p:cNvPr>
          <p:cNvGrpSpPr/>
          <p:nvPr/>
        </p:nvGrpSpPr>
        <p:grpSpPr>
          <a:xfrm>
            <a:off x="2183953" y="954354"/>
            <a:ext cx="648072" cy="896040"/>
            <a:chOff x="3347864" y="908720"/>
            <a:chExt cx="648072" cy="896040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E3D283D7-0A44-4043-A0BA-C6DAF31B7925}"/>
                </a:ext>
              </a:extLst>
            </p:cNvPr>
            <p:cNvSpPr/>
            <p:nvPr/>
          </p:nvSpPr>
          <p:spPr>
            <a:xfrm>
              <a:off x="3347864" y="910622"/>
              <a:ext cx="648072" cy="64803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CD7E31DB-AC35-F047-BD0A-035CD363AEE5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910622"/>
              <a:ext cx="0" cy="64803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1B231728-2BE0-CC42-AA54-F49491FBFE1E}"/>
                </a:ext>
              </a:extLst>
            </p:cNvPr>
            <p:cNvCxnSpPr>
              <a:cxnSpLocks/>
            </p:cNvCxnSpPr>
            <p:nvPr/>
          </p:nvCxnSpPr>
          <p:spPr>
            <a:xfrm>
              <a:off x="3779912" y="908720"/>
              <a:ext cx="0" cy="648039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0123467B-4E31-F54A-9B5A-CD4F74854FA8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1124744"/>
              <a:ext cx="64807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97D240C4-D1BD-3542-A88D-A54156AC9AFE}"/>
                </a:ext>
              </a:extLst>
            </p:cNvPr>
            <p:cNvCxnSpPr>
              <a:cxnSpLocks/>
            </p:cNvCxnSpPr>
            <p:nvPr/>
          </p:nvCxnSpPr>
          <p:spPr>
            <a:xfrm>
              <a:off x="3347864" y="1340768"/>
              <a:ext cx="64807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090FF9D7-5B84-C944-AA60-2395D957D8A3}"/>
                </a:ext>
              </a:extLst>
            </p:cNvPr>
            <p:cNvSpPr txBox="1"/>
            <p:nvPr/>
          </p:nvSpPr>
          <p:spPr>
            <a:xfrm>
              <a:off x="3436900" y="1550844"/>
              <a:ext cx="4700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05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sp>
        <p:nvSpPr>
          <p:cNvPr id="200" name="Rectángulo 199">
            <a:extLst>
              <a:ext uri="{FF2B5EF4-FFF2-40B4-BE49-F238E27FC236}">
                <a16:creationId xmlns:a16="http://schemas.microsoft.com/office/drawing/2014/main" id="{A6753F25-7712-FE4D-90F4-7240D9D6E4C1}"/>
              </a:ext>
            </a:extLst>
          </p:cNvPr>
          <p:cNvSpPr/>
          <p:nvPr/>
        </p:nvSpPr>
        <p:spPr>
          <a:xfrm>
            <a:off x="5061330" y="621559"/>
            <a:ext cx="648072" cy="6480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2" name="Rectángulo 201">
            <a:extLst>
              <a:ext uri="{FF2B5EF4-FFF2-40B4-BE49-F238E27FC236}">
                <a16:creationId xmlns:a16="http://schemas.microsoft.com/office/drawing/2014/main" id="{7632B535-BBB2-7B4A-9D22-D22C86B3DC3E}"/>
              </a:ext>
            </a:extLst>
          </p:cNvPr>
          <p:cNvSpPr/>
          <p:nvPr/>
        </p:nvSpPr>
        <p:spPr>
          <a:xfrm>
            <a:off x="5061330" y="621560"/>
            <a:ext cx="1299876" cy="129153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3" name="Conector recto 202">
            <a:extLst>
              <a:ext uri="{FF2B5EF4-FFF2-40B4-BE49-F238E27FC236}">
                <a16:creationId xmlns:a16="http://schemas.microsoft.com/office/drawing/2014/main" id="{3AA5B1B5-F409-1F4C-9E4A-006F8B232B08}"/>
              </a:ext>
            </a:extLst>
          </p:cNvPr>
          <p:cNvCxnSpPr>
            <a:cxnSpLocks/>
          </p:cNvCxnSpPr>
          <p:nvPr/>
        </p:nvCxnSpPr>
        <p:spPr>
          <a:xfrm>
            <a:off x="5277353" y="621560"/>
            <a:ext cx="0" cy="12915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B8A441EA-4F97-A84E-A898-75E123092B20}"/>
              </a:ext>
            </a:extLst>
          </p:cNvPr>
          <p:cNvCxnSpPr>
            <a:cxnSpLocks/>
          </p:cNvCxnSpPr>
          <p:nvPr/>
        </p:nvCxnSpPr>
        <p:spPr>
          <a:xfrm>
            <a:off x="5493377" y="621560"/>
            <a:ext cx="0" cy="12915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4">
            <a:extLst>
              <a:ext uri="{FF2B5EF4-FFF2-40B4-BE49-F238E27FC236}">
                <a16:creationId xmlns:a16="http://schemas.microsoft.com/office/drawing/2014/main" id="{ACED805E-080C-9645-BF42-1076BE902B87}"/>
              </a:ext>
            </a:extLst>
          </p:cNvPr>
          <p:cNvCxnSpPr>
            <a:cxnSpLocks/>
            <a:endCxn id="202" idx="2"/>
          </p:cNvCxnSpPr>
          <p:nvPr/>
        </p:nvCxnSpPr>
        <p:spPr>
          <a:xfrm>
            <a:off x="5709401" y="621560"/>
            <a:ext cx="1867" cy="12915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205">
            <a:extLst>
              <a:ext uri="{FF2B5EF4-FFF2-40B4-BE49-F238E27FC236}">
                <a16:creationId xmlns:a16="http://schemas.microsoft.com/office/drawing/2014/main" id="{DDE0EFB1-5557-9A40-A472-697AABB22947}"/>
              </a:ext>
            </a:extLst>
          </p:cNvPr>
          <p:cNvCxnSpPr>
            <a:cxnSpLocks/>
          </p:cNvCxnSpPr>
          <p:nvPr/>
        </p:nvCxnSpPr>
        <p:spPr>
          <a:xfrm>
            <a:off x="5925425" y="621560"/>
            <a:ext cx="0" cy="12915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6">
            <a:extLst>
              <a:ext uri="{FF2B5EF4-FFF2-40B4-BE49-F238E27FC236}">
                <a16:creationId xmlns:a16="http://schemas.microsoft.com/office/drawing/2014/main" id="{78F5DB05-4FBC-374B-B665-C923BD3638C0}"/>
              </a:ext>
            </a:extLst>
          </p:cNvPr>
          <p:cNvCxnSpPr>
            <a:cxnSpLocks/>
          </p:cNvCxnSpPr>
          <p:nvPr/>
        </p:nvCxnSpPr>
        <p:spPr>
          <a:xfrm>
            <a:off x="6141449" y="621560"/>
            <a:ext cx="0" cy="1291533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208">
            <a:extLst>
              <a:ext uri="{FF2B5EF4-FFF2-40B4-BE49-F238E27FC236}">
                <a16:creationId xmlns:a16="http://schemas.microsoft.com/office/drawing/2014/main" id="{180F6783-5654-A64B-9861-08C63169A47D}"/>
              </a:ext>
            </a:extLst>
          </p:cNvPr>
          <p:cNvCxnSpPr>
            <a:cxnSpLocks/>
          </p:cNvCxnSpPr>
          <p:nvPr/>
        </p:nvCxnSpPr>
        <p:spPr>
          <a:xfrm>
            <a:off x="5061329" y="837584"/>
            <a:ext cx="1299876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0B15BF13-C425-FD42-AD44-2128F7D88E0D}"/>
              </a:ext>
            </a:extLst>
          </p:cNvPr>
          <p:cNvCxnSpPr>
            <a:cxnSpLocks/>
          </p:cNvCxnSpPr>
          <p:nvPr/>
        </p:nvCxnSpPr>
        <p:spPr>
          <a:xfrm>
            <a:off x="5061329" y="1053608"/>
            <a:ext cx="1299876" cy="11865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97DCF4E2-5889-9D4B-A111-31B086CD72D0}"/>
              </a:ext>
            </a:extLst>
          </p:cNvPr>
          <p:cNvCxnSpPr>
            <a:cxnSpLocks/>
          </p:cNvCxnSpPr>
          <p:nvPr/>
        </p:nvCxnSpPr>
        <p:spPr>
          <a:xfrm flipV="1">
            <a:off x="5061329" y="1267891"/>
            <a:ext cx="1296145" cy="1741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35960424-94F1-5844-94D3-63E675C5B98D}"/>
              </a:ext>
            </a:extLst>
          </p:cNvPr>
          <p:cNvCxnSpPr>
            <a:cxnSpLocks/>
          </p:cNvCxnSpPr>
          <p:nvPr/>
        </p:nvCxnSpPr>
        <p:spPr>
          <a:xfrm>
            <a:off x="5061329" y="1485656"/>
            <a:ext cx="129614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>
            <a:extLst>
              <a:ext uri="{FF2B5EF4-FFF2-40B4-BE49-F238E27FC236}">
                <a16:creationId xmlns:a16="http://schemas.microsoft.com/office/drawing/2014/main" id="{6EF32BFE-9A85-3348-B780-E873098DFAD9}"/>
              </a:ext>
            </a:extLst>
          </p:cNvPr>
          <p:cNvCxnSpPr>
            <a:cxnSpLocks/>
          </p:cNvCxnSpPr>
          <p:nvPr/>
        </p:nvCxnSpPr>
        <p:spPr>
          <a:xfrm>
            <a:off x="5061329" y="1701680"/>
            <a:ext cx="129614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8EBD80EA-C166-424F-9B96-E0DB120001B3}"/>
              </a:ext>
            </a:extLst>
          </p:cNvPr>
          <p:cNvSpPr/>
          <p:nvPr/>
        </p:nvSpPr>
        <p:spPr>
          <a:xfrm>
            <a:off x="7168962" y="1065473"/>
            <a:ext cx="210067" cy="2160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7" name="Rectángulo 216">
            <a:extLst>
              <a:ext uri="{FF2B5EF4-FFF2-40B4-BE49-F238E27FC236}">
                <a16:creationId xmlns:a16="http://schemas.microsoft.com/office/drawing/2014/main" id="{A383442F-7D47-1A4D-B6E2-E83D934A8F16}"/>
              </a:ext>
            </a:extLst>
          </p:cNvPr>
          <p:cNvSpPr/>
          <p:nvPr/>
        </p:nvSpPr>
        <p:spPr>
          <a:xfrm>
            <a:off x="7162037" y="1065473"/>
            <a:ext cx="432048" cy="44546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8" name="Conector recto 217">
            <a:extLst>
              <a:ext uri="{FF2B5EF4-FFF2-40B4-BE49-F238E27FC236}">
                <a16:creationId xmlns:a16="http://schemas.microsoft.com/office/drawing/2014/main" id="{8D5868BE-9ED7-1648-A0B3-44775AFA35F6}"/>
              </a:ext>
            </a:extLst>
          </p:cNvPr>
          <p:cNvCxnSpPr>
            <a:cxnSpLocks/>
            <a:endCxn id="217" idx="2"/>
          </p:cNvCxnSpPr>
          <p:nvPr/>
        </p:nvCxnSpPr>
        <p:spPr>
          <a:xfrm>
            <a:off x="7378060" y="1065473"/>
            <a:ext cx="1" cy="445465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cto 221">
            <a:extLst>
              <a:ext uri="{FF2B5EF4-FFF2-40B4-BE49-F238E27FC236}">
                <a16:creationId xmlns:a16="http://schemas.microsoft.com/office/drawing/2014/main" id="{EBD25C9B-DD74-BA49-B8A6-165B7DB117DD}"/>
              </a:ext>
            </a:extLst>
          </p:cNvPr>
          <p:cNvCxnSpPr>
            <a:cxnSpLocks/>
            <a:endCxn id="217" idx="3"/>
          </p:cNvCxnSpPr>
          <p:nvPr/>
        </p:nvCxnSpPr>
        <p:spPr>
          <a:xfrm>
            <a:off x="7162036" y="1281497"/>
            <a:ext cx="432049" cy="6709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de flecha 225">
            <a:extLst>
              <a:ext uri="{FF2B5EF4-FFF2-40B4-BE49-F238E27FC236}">
                <a16:creationId xmlns:a16="http://schemas.microsoft.com/office/drawing/2014/main" id="{A4267A99-59B4-A247-A8FA-786DCB266363}"/>
              </a:ext>
            </a:extLst>
          </p:cNvPr>
          <p:cNvCxnSpPr>
            <a:cxnSpLocks/>
          </p:cNvCxnSpPr>
          <p:nvPr/>
        </p:nvCxnSpPr>
        <p:spPr>
          <a:xfrm>
            <a:off x="6510233" y="1262343"/>
            <a:ext cx="481726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267">
            <a:extLst>
              <a:ext uri="{FF2B5EF4-FFF2-40B4-BE49-F238E27FC236}">
                <a16:creationId xmlns:a16="http://schemas.microsoft.com/office/drawing/2014/main" id="{70EC9542-8860-694E-B0C0-7AD10884C814}"/>
              </a:ext>
            </a:extLst>
          </p:cNvPr>
          <p:cNvCxnSpPr>
            <a:cxnSpLocks/>
          </p:cNvCxnSpPr>
          <p:nvPr/>
        </p:nvCxnSpPr>
        <p:spPr>
          <a:xfrm flipV="1">
            <a:off x="5179179" y="394470"/>
            <a:ext cx="0" cy="20810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recto 272">
            <a:extLst>
              <a:ext uri="{FF2B5EF4-FFF2-40B4-BE49-F238E27FC236}">
                <a16:creationId xmlns:a16="http://schemas.microsoft.com/office/drawing/2014/main" id="{B458F9FC-AFE5-D548-B100-2013469CE668}"/>
              </a:ext>
            </a:extLst>
          </p:cNvPr>
          <p:cNvCxnSpPr>
            <a:cxnSpLocks/>
          </p:cNvCxnSpPr>
          <p:nvPr/>
        </p:nvCxnSpPr>
        <p:spPr>
          <a:xfrm flipV="1">
            <a:off x="5827251" y="394470"/>
            <a:ext cx="0" cy="208103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Conector recto 273">
            <a:extLst>
              <a:ext uri="{FF2B5EF4-FFF2-40B4-BE49-F238E27FC236}">
                <a16:creationId xmlns:a16="http://schemas.microsoft.com/office/drawing/2014/main" id="{B3EDC0D5-D01A-7B44-A0BB-E94C6A4AF601}"/>
              </a:ext>
            </a:extLst>
          </p:cNvPr>
          <p:cNvCxnSpPr>
            <a:cxnSpLocks/>
          </p:cNvCxnSpPr>
          <p:nvPr/>
        </p:nvCxnSpPr>
        <p:spPr>
          <a:xfrm flipV="1">
            <a:off x="5179179" y="394258"/>
            <a:ext cx="648072" cy="21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CuadroTexto 276">
            <a:extLst>
              <a:ext uri="{FF2B5EF4-FFF2-40B4-BE49-F238E27FC236}">
                <a16:creationId xmlns:a16="http://schemas.microsoft.com/office/drawing/2014/main" id="{18C62CDE-FC9E-6945-856C-A26607AFF6AE}"/>
              </a:ext>
            </a:extLst>
          </p:cNvPr>
          <p:cNvSpPr txBox="1"/>
          <p:nvPr/>
        </p:nvSpPr>
        <p:spPr>
          <a:xfrm>
            <a:off x="5150853" y="139778"/>
            <a:ext cx="7745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Consolas" panose="020B0609020204030204" pitchFamily="49" charset="0"/>
                <a:cs typeface="Consolas" panose="020B0609020204030204" pitchFamily="49" charset="0"/>
              </a:rPr>
              <a:t>stride=3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6C1B2B30-6FF2-D94B-A5EB-9D253028218F}"/>
              </a:ext>
            </a:extLst>
          </p:cNvPr>
          <p:cNvSpPr txBox="1"/>
          <p:nvPr/>
        </p:nvSpPr>
        <p:spPr>
          <a:xfrm>
            <a:off x="2661109" y="621205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s-CO" sz="10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646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/>
          <p:cNvGrpSpPr/>
          <p:nvPr/>
        </p:nvGrpSpPr>
        <p:grpSpPr>
          <a:xfrm>
            <a:off x="179512" y="647700"/>
            <a:ext cx="8814862" cy="3426671"/>
            <a:chOff x="179512" y="647700"/>
            <a:chExt cx="8814862" cy="3426671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09" t="11634" r="8052" b="9914"/>
            <a:stretch/>
          </p:blipFill>
          <p:spPr>
            <a:xfrm>
              <a:off x="179512" y="647700"/>
              <a:ext cx="2923435" cy="3095625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66" t="11634" r="8094" b="9914"/>
            <a:stretch/>
          </p:blipFill>
          <p:spPr>
            <a:xfrm>
              <a:off x="3171525" y="647700"/>
              <a:ext cx="2883750" cy="3095625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9" t="11634" r="7988" b="9914"/>
            <a:stretch/>
          </p:blipFill>
          <p:spPr>
            <a:xfrm>
              <a:off x="6084168" y="647700"/>
              <a:ext cx="2910206" cy="3095625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534585" y="3605334"/>
              <a:ext cx="2381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+ 0.0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501693" y="3612630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(0.0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458928" y="3612706"/>
              <a:ext cx="2361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i="1" dirty="0">
                  <a:latin typeface="Times New Roman"/>
                  <a:cs typeface="Times New Roman"/>
                </a:rPr>
                <a:t>z </a:t>
              </a:r>
              <a:r>
                <a:rPr lang="es-ES" sz="2400" dirty="0">
                  <a:latin typeface="Times New Roman"/>
                  <a:cs typeface="Times New Roman"/>
                </a:rPr>
                <a:t>= </a:t>
              </a:r>
              <a:r>
                <a:rPr lang="es-ES" sz="2400" i="1" dirty="0" err="1">
                  <a:latin typeface="Times New Roman"/>
                  <a:cs typeface="Times New Roman"/>
                </a:rPr>
                <a:t>σ</a:t>
              </a:r>
              <a:r>
                <a:rPr lang="es-ES" sz="2400" dirty="0">
                  <a:latin typeface="Times New Roman"/>
                  <a:cs typeface="Times New Roman"/>
                </a:rPr>
                <a:t>(1.0</a:t>
              </a:r>
              <a:r>
                <a:rPr lang="es-ES" sz="2400" i="1" dirty="0">
                  <a:latin typeface="Times New Roman"/>
                  <a:cs typeface="Times New Roman"/>
                </a:rPr>
                <a:t>x</a:t>
              </a:r>
              <a:r>
                <a:rPr lang="es-ES" sz="2400" dirty="0">
                  <a:latin typeface="Times New Roman"/>
                  <a:cs typeface="Times New Roman"/>
                </a:rPr>
                <a:t> - 1.0</a:t>
              </a:r>
              <a:r>
                <a:rPr lang="es-ES" sz="2400" i="1" dirty="0">
                  <a:latin typeface="Times New Roman"/>
                  <a:cs typeface="Times New Roman"/>
                </a:rPr>
                <a:t>y</a:t>
              </a:r>
              <a:r>
                <a:rPr lang="es-ES" sz="2400" dirty="0">
                  <a:latin typeface="Times New Roman"/>
                  <a:cs typeface="Times New Roman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52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89 CuadroTexto"/>
          <p:cNvSpPr txBox="1"/>
          <p:nvPr/>
        </p:nvSpPr>
        <p:spPr>
          <a:xfrm>
            <a:off x="2182496" y="77609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116 CuadroTexto"/>
          <p:cNvSpPr txBox="1"/>
          <p:nvPr/>
        </p:nvSpPr>
        <p:spPr>
          <a:xfrm>
            <a:off x="2182496" y="12670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117 CuadroTexto"/>
          <p:cNvSpPr txBox="1"/>
          <p:nvPr/>
        </p:nvSpPr>
        <p:spPr>
          <a:xfrm>
            <a:off x="2182496" y="2199557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2270362" y="1133854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2271164" y="163068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2271164" y="25705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2398520" y="1781517"/>
            <a:ext cx="72008" cy="512440"/>
            <a:chOff x="3491880" y="2844552"/>
            <a:chExt cx="72008" cy="512440"/>
          </a:xfrm>
        </p:grpSpPr>
        <p:sp>
          <p:nvSpPr>
            <p:cNvPr id="13" name="Elipse 12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Elipse 13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Elipse 14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Elipse 15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116 CuadroTexto"/>
          <p:cNvSpPr txBox="1"/>
          <p:nvPr/>
        </p:nvSpPr>
        <p:spPr>
          <a:xfrm>
            <a:off x="2788885" y="77609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16 CuadroTexto"/>
          <p:cNvSpPr txBox="1"/>
          <p:nvPr/>
        </p:nvSpPr>
        <p:spPr>
          <a:xfrm>
            <a:off x="2787003" y="1268760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07 Forma libre"/>
          <p:cNvSpPr/>
          <p:nvPr/>
        </p:nvSpPr>
        <p:spPr>
          <a:xfrm>
            <a:off x="2787003" y="1145426"/>
            <a:ext cx="776885" cy="411366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91 Conector recto de flecha"/>
          <p:cNvCxnSpPr>
            <a:endCxn id="28" idx="1"/>
          </p:cNvCxnSpPr>
          <p:nvPr/>
        </p:nvCxnSpPr>
        <p:spPr>
          <a:xfrm>
            <a:off x="2787003" y="1627090"/>
            <a:ext cx="776885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108 Forma libre"/>
          <p:cNvSpPr/>
          <p:nvPr/>
        </p:nvSpPr>
        <p:spPr>
          <a:xfrm>
            <a:off x="2840320" y="1678028"/>
            <a:ext cx="723568" cy="880559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114 Conector recto de flecha"/>
          <p:cNvCxnSpPr>
            <a:stCxn id="28" idx="3"/>
          </p:cNvCxnSpPr>
          <p:nvPr/>
        </p:nvCxnSpPr>
        <p:spPr>
          <a:xfrm>
            <a:off x="3992516" y="1627090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116 CuadroTexto"/>
          <p:cNvSpPr txBox="1"/>
          <p:nvPr/>
        </p:nvSpPr>
        <p:spPr>
          <a:xfrm>
            <a:off x="5716158" y="1412776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116 CuadroTexto"/>
          <p:cNvSpPr txBox="1"/>
          <p:nvPr/>
        </p:nvSpPr>
        <p:spPr>
          <a:xfrm>
            <a:off x="2852951" y="2204864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220 Grupo"/>
          <p:cNvGrpSpPr/>
          <p:nvPr/>
        </p:nvGrpSpPr>
        <p:grpSpPr>
          <a:xfrm>
            <a:off x="3563888" y="1412776"/>
            <a:ext cx="428628" cy="428628"/>
            <a:chOff x="2572435" y="1500174"/>
            <a:chExt cx="428628" cy="428628"/>
          </a:xfrm>
        </p:grpSpPr>
        <p:sp>
          <p:nvSpPr>
            <p:cNvPr id="28" name="221 Rectángulo"/>
            <p:cNvSpPr/>
            <p:nvPr/>
          </p:nvSpPr>
          <p:spPr>
            <a:xfrm>
              <a:off x="2572435" y="150017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29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 l="18475" t="26135" r="15477" b="5977"/>
            <a:stretch>
              <a:fillRect/>
            </a:stretch>
          </p:blipFill>
          <p:spPr bwMode="auto">
            <a:xfrm>
              <a:off x="2607455" y="1517265"/>
              <a:ext cx="358588" cy="394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8" name="229 Grupo"/>
          <p:cNvGrpSpPr/>
          <p:nvPr/>
        </p:nvGrpSpPr>
        <p:grpSpPr>
          <a:xfrm>
            <a:off x="4287388" y="1406675"/>
            <a:ext cx="428628" cy="438149"/>
            <a:chOff x="3214678" y="1500174"/>
            <a:chExt cx="428628" cy="438149"/>
          </a:xfrm>
        </p:grpSpPr>
        <p:pic>
          <p:nvPicPr>
            <p:cNvPr id="39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 l="27451" t="24590" r="17402"/>
            <a:stretch>
              <a:fillRect/>
            </a:stretch>
          </p:blipFill>
          <p:spPr bwMode="auto">
            <a:xfrm>
              <a:off x="3250397" y="1500174"/>
              <a:ext cx="357190" cy="438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231 Rectángulo"/>
            <p:cNvSpPr/>
            <p:nvPr/>
          </p:nvSpPr>
          <p:spPr>
            <a:xfrm>
              <a:off x="3214678" y="1504934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</p:grpSp>
      <p:cxnSp>
        <p:nvCxnSpPr>
          <p:cNvPr id="41" name="114 Conector recto de flecha"/>
          <p:cNvCxnSpPr/>
          <p:nvPr/>
        </p:nvCxnSpPr>
        <p:spPr>
          <a:xfrm>
            <a:off x="471601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Agrupar 41"/>
          <p:cNvGrpSpPr/>
          <p:nvPr/>
        </p:nvGrpSpPr>
        <p:grpSpPr>
          <a:xfrm>
            <a:off x="5007468" y="1416373"/>
            <a:ext cx="428628" cy="428628"/>
            <a:chOff x="1835696" y="2424308"/>
            <a:chExt cx="428628" cy="428628"/>
          </a:xfrm>
        </p:grpSpPr>
        <p:sp>
          <p:nvSpPr>
            <p:cNvPr id="43" name="221 Rectángulo"/>
            <p:cNvSpPr/>
            <p:nvPr/>
          </p:nvSpPr>
          <p:spPr>
            <a:xfrm>
              <a:off x="1835696" y="242430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4" name="Imagen 43"/>
            <p:cNvPicPr>
              <a:picLocks noChangeAspect="1"/>
            </p:cNvPicPr>
            <p:nvPr/>
          </p:nvPicPr>
          <p:blipFill rotWithShape="1">
            <a:blip r:embed="rId4"/>
            <a:srcRect t="34903" r="36471"/>
            <a:stretch/>
          </p:blipFill>
          <p:spPr>
            <a:xfrm>
              <a:off x="1892680" y="2465009"/>
              <a:ext cx="314660" cy="347227"/>
            </a:xfrm>
            <a:prstGeom prst="rect">
              <a:avLst/>
            </a:prstGeom>
          </p:spPr>
        </p:pic>
      </p:grpSp>
      <p:cxnSp>
        <p:nvCxnSpPr>
          <p:cNvPr id="45" name="114 Conector recto de flecha"/>
          <p:cNvCxnSpPr/>
          <p:nvPr/>
        </p:nvCxnSpPr>
        <p:spPr>
          <a:xfrm>
            <a:off x="5436096" y="1630682"/>
            <a:ext cx="2914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1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2384368" y="1634102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1312798" y="1205474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1312798" y="2505608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1312798" y="1634102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395536" y="1062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1669988" y="1848416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1658325" y="1426246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1658325" y="1990789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1027046" y="1419788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1027046" y="1848416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1027046" y="2719922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endCxn id="41" idx="1"/>
          </p:cNvCxnSpPr>
          <p:nvPr/>
        </p:nvCxnSpPr>
        <p:spPr>
          <a:xfrm>
            <a:off x="2812996" y="1848416"/>
            <a:ext cx="684267" cy="2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395536" y="14847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395536" y="2348880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483402" y="1419788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84204" y="1848416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484204" y="2719922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611560" y="1926124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1032030" y="1052736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1043608" y="148478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1043608" y="23581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4259232" y="1628800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3921717" y="1854116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3497263" y="1636688"/>
            <a:ext cx="428628" cy="428628"/>
            <a:chOff x="3214678" y="142852"/>
            <a:chExt cx="428628" cy="428628"/>
          </a:xfrm>
        </p:grpSpPr>
        <p:grpSp>
          <p:nvGrpSpPr>
            <p:cNvPr id="3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4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68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69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  <p:sp>
        <p:nvSpPr>
          <p:cNvPr id="46" name="CuadroTexto 45"/>
          <p:cNvSpPr txBox="1"/>
          <p:nvPr/>
        </p:nvSpPr>
        <p:spPr>
          <a:xfrm>
            <a:off x="3157579" y="2847550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Conmutador</a:t>
            </a:r>
          </a:p>
          <a:p>
            <a:pPr algn="ctr"/>
            <a:r>
              <a:rPr lang="es-ES" sz="1400" dirty="0"/>
              <a:t>Bipolar</a:t>
            </a:r>
          </a:p>
        </p:txBody>
      </p:sp>
      <p:cxnSp>
        <p:nvCxnSpPr>
          <p:cNvPr id="47" name="114 Conector recto de flecha"/>
          <p:cNvCxnSpPr>
            <a:stCxn id="46" idx="0"/>
          </p:cNvCxnSpPr>
          <p:nvPr/>
        </p:nvCxnSpPr>
        <p:spPr>
          <a:xfrm flipV="1">
            <a:off x="3711577" y="2222540"/>
            <a:ext cx="0" cy="6250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rir llave 49"/>
          <p:cNvSpPr/>
          <p:nvPr/>
        </p:nvSpPr>
        <p:spPr>
          <a:xfrm rot="16200000">
            <a:off x="1541044" y="1838204"/>
            <a:ext cx="301272" cy="2592288"/>
          </a:xfrm>
          <a:prstGeom prst="leftBrace">
            <a:avLst>
              <a:gd name="adj1" fmla="val 28170"/>
              <a:gd name="adj2" fmla="val 50000"/>
            </a:avLst>
          </a:prstGeom>
          <a:ln w="19050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1274574" y="3247629"/>
            <a:ext cx="82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/>
              <a:t>ADALINE</a:t>
            </a:r>
          </a:p>
        </p:txBody>
      </p:sp>
    </p:spTree>
    <p:extLst>
      <p:ext uri="{BB962C8B-B14F-4D97-AF65-F5344CB8AC3E}">
        <p14:creationId xmlns:p14="http://schemas.microsoft.com/office/powerpoint/2010/main" val="177668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 Grupo"/>
          <p:cNvGrpSpPr/>
          <p:nvPr/>
        </p:nvGrpSpPr>
        <p:grpSpPr>
          <a:xfrm>
            <a:off x="4688624" y="2844585"/>
            <a:ext cx="428628" cy="428628"/>
            <a:chOff x="2071670" y="1714488"/>
            <a:chExt cx="428628" cy="428628"/>
          </a:xfrm>
        </p:grpSpPr>
        <p:sp>
          <p:nvSpPr>
            <p:cNvPr id="3" name="5 Rectángulo"/>
            <p:cNvSpPr/>
            <p:nvPr/>
          </p:nvSpPr>
          <p:spPr>
            <a:xfrm>
              <a:off x="2071670" y="1714488"/>
              <a:ext cx="428628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32129" t="35072" r="32831" b="19073"/>
            <a:stretch>
              <a:fillRect/>
            </a:stretch>
          </p:blipFill>
          <p:spPr bwMode="auto">
            <a:xfrm>
              <a:off x="2150812" y="1773752"/>
              <a:ext cx="270344" cy="31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74 Grupo"/>
          <p:cNvGrpSpPr/>
          <p:nvPr/>
        </p:nvGrpSpPr>
        <p:grpSpPr>
          <a:xfrm>
            <a:off x="3617054" y="2415957"/>
            <a:ext cx="428628" cy="428628"/>
            <a:chOff x="785786" y="928670"/>
            <a:chExt cx="428628" cy="428628"/>
          </a:xfrm>
        </p:grpSpPr>
        <p:cxnSp>
          <p:nvCxnSpPr>
            <p:cNvPr id="6" name="75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76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" name="77 Grupo"/>
          <p:cNvGrpSpPr/>
          <p:nvPr/>
        </p:nvGrpSpPr>
        <p:grpSpPr>
          <a:xfrm>
            <a:off x="3617054" y="3716091"/>
            <a:ext cx="428628" cy="428628"/>
            <a:chOff x="785786" y="928670"/>
            <a:chExt cx="428628" cy="428628"/>
          </a:xfrm>
        </p:grpSpPr>
        <p:cxnSp>
          <p:nvCxnSpPr>
            <p:cNvPr id="9" name="78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79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" name="86 Grupo"/>
          <p:cNvGrpSpPr/>
          <p:nvPr/>
        </p:nvGrpSpPr>
        <p:grpSpPr>
          <a:xfrm>
            <a:off x="3617054" y="2844585"/>
            <a:ext cx="428628" cy="428628"/>
            <a:chOff x="785786" y="928670"/>
            <a:chExt cx="428628" cy="428628"/>
          </a:xfrm>
        </p:grpSpPr>
        <p:cxnSp>
          <p:nvCxnSpPr>
            <p:cNvPr id="12" name="87 Conector recto de flecha"/>
            <p:cNvCxnSpPr/>
            <p:nvPr/>
          </p:nvCxnSpPr>
          <p:spPr>
            <a:xfrm rot="5400000" flipH="1" flipV="1">
              <a:off x="785786" y="928670"/>
              <a:ext cx="428628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88 Elipse"/>
            <p:cNvSpPr/>
            <p:nvPr/>
          </p:nvSpPr>
          <p:spPr>
            <a:xfrm>
              <a:off x="857224" y="1000108"/>
              <a:ext cx="285752" cy="2857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89 CuadroTexto"/>
          <p:cNvSpPr txBox="1"/>
          <p:nvPr/>
        </p:nvSpPr>
        <p:spPr>
          <a:xfrm>
            <a:off x="2411760" y="226758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91 Conector recto de flecha"/>
          <p:cNvCxnSpPr/>
          <p:nvPr/>
        </p:nvCxnSpPr>
        <p:spPr>
          <a:xfrm>
            <a:off x="3974244" y="3058899"/>
            <a:ext cx="7143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07 Forma libre"/>
          <p:cNvSpPr/>
          <p:nvPr/>
        </p:nvSpPr>
        <p:spPr>
          <a:xfrm>
            <a:off x="3962581" y="2636729"/>
            <a:ext cx="723568" cy="310101"/>
          </a:xfrm>
          <a:custGeom>
            <a:avLst/>
            <a:gdLst>
              <a:gd name="connsiteX0" fmla="*/ 0 w 723568"/>
              <a:gd name="connsiteY0" fmla="*/ 0 h 310101"/>
              <a:gd name="connsiteX1" fmla="*/ 365760 w 723568"/>
              <a:gd name="connsiteY1" fmla="*/ 0 h 310101"/>
              <a:gd name="connsiteX2" fmla="*/ 723568 w 723568"/>
              <a:gd name="connsiteY2" fmla="*/ 310101 h 310101"/>
              <a:gd name="connsiteX3" fmla="*/ 715617 w 723568"/>
              <a:gd name="connsiteY3" fmla="*/ 310101 h 31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568" h="310101">
                <a:moveTo>
                  <a:pt x="0" y="0"/>
                </a:moveTo>
                <a:lnTo>
                  <a:pt x="365760" y="0"/>
                </a:lnTo>
                <a:lnTo>
                  <a:pt x="723568" y="310101"/>
                </a:lnTo>
                <a:lnTo>
                  <a:pt x="715617" y="310101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08 Forma libre"/>
          <p:cNvSpPr/>
          <p:nvPr/>
        </p:nvSpPr>
        <p:spPr>
          <a:xfrm>
            <a:off x="3962581" y="3201272"/>
            <a:ext cx="723568" cy="729133"/>
          </a:xfrm>
          <a:custGeom>
            <a:avLst/>
            <a:gdLst>
              <a:gd name="connsiteX0" fmla="*/ 0 w 723568"/>
              <a:gd name="connsiteY0" fmla="*/ 286247 h 286247"/>
              <a:gd name="connsiteX1" fmla="*/ 365760 w 723568"/>
              <a:gd name="connsiteY1" fmla="*/ 286247 h 286247"/>
              <a:gd name="connsiteX2" fmla="*/ 723568 w 723568"/>
              <a:gd name="connsiteY2" fmla="*/ 0 h 28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568" h="286247">
                <a:moveTo>
                  <a:pt x="0" y="286247"/>
                </a:moveTo>
                <a:lnTo>
                  <a:pt x="365760" y="286247"/>
                </a:lnTo>
                <a:lnTo>
                  <a:pt x="723568" y="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10 Conector recto"/>
          <p:cNvCxnSpPr/>
          <p:nvPr/>
        </p:nvCxnSpPr>
        <p:spPr>
          <a:xfrm>
            <a:off x="3331302" y="2630271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12 Conector recto"/>
          <p:cNvCxnSpPr/>
          <p:nvPr/>
        </p:nvCxnSpPr>
        <p:spPr>
          <a:xfrm>
            <a:off x="3331302" y="3058899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13 Conector recto"/>
          <p:cNvCxnSpPr/>
          <p:nvPr/>
        </p:nvCxnSpPr>
        <p:spPr>
          <a:xfrm>
            <a:off x="3331302" y="3930405"/>
            <a:ext cx="357190" cy="0"/>
          </a:xfrm>
          <a:prstGeom prst="line">
            <a:avLst/>
          </a:prstGeom>
          <a:ln w="127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14 Conector recto de flecha"/>
          <p:cNvCxnSpPr>
            <a:endCxn id="41" idx="1"/>
          </p:cNvCxnSpPr>
          <p:nvPr/>
        </p:nvCxnSpPr>
        <p:spPr>
          <a:xfrm>
            <a:off x="5117252" y="3058899"/>
            <a:ext cx="684267" cy="2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16 CuadroTexto"/>
          <p:cNvSpPr txBox="1"/>
          <p:nvPr/>
        </p:nvSpPr>
        <p:spPr>
          <a:xfrm>
            <a:off x="2411760" y="269962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117 CuadroTexto"/>
          <p:cNvSpPr txBox="1"/>
          <p:nvPr/>
        </p:nvSpPr>
        <p:spPr>
          <a:xfrm>
            <a:off x="2411760" y="3573016"/>
            <a:ext cx="4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2787658" y="2630271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787658" y="3058899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787658" y="3930405"/>
            <a:ext cx="428628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2915816" y="3212976"/>
            <a:ext cx="72008" cy="512440"/>
            <a:chOff x="3491880" y="2844552"/>
            <a:chExt cx="72008" cy="512440"/>
          </a:xfrm>
        </p:grpSpPr>
        <p:sp>
          <p:nvSpPr>
            <p:cNvPr id="28" name="Elipse 27"/>
            <p:cNvSpPr/>
            <p:nvPr/>
          </p:nvSpPr>
          <p:spPr>
            <a:xfrm>
              <a:off x="3491880" y="28445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3491880" y="299695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349188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Elipse 30"/>
            <p:cNvSpPr/>
            <p:nvPr/>
          </p:nvSpPr>
          <p:spPr>
            <a:xfrm>
              <a:off x="3491880" y="328498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2" name="116 CuadroTexto"/>
          <p:cNvSpPr txBox="1"/>
          <p:nvPr/>
        </p:nvSpPr>
        <p:spPr>
          <a:xfrm>
            <a:off x="3242147" y="2655754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116 CuadroTexto"/>
          <p:cNvSpPr txBox="1"/>
          <p:nvPr/>
        </p:nvSpPr>
        <p:spPr>
          <a:xfrm>
            <a:off x="3273576" y="3131583"/>
            <a:ext cx="4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116 CuadroTexto"/>
          <p:cNvSpPr txBox="1"/>
          <p:nvPr/>
        </p:nvSpPr>
        <p:spPr>
          <a:xfrm>
            <a:off x="3263328" y="3995772"/>
            <a:ext cx="48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endParaRPr lang="es-E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116 CuadroTexto"/>
          <p:cNvSpPr txBox="1"/>
          <p:nvPr/>
        </p:nvSpPr>
        <p:spPr>
          <a:xfrm>
            <a:off x="6563488" y="2839283"/>
            <a:ext cx="3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E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114 Conector recto de flecha"/>
          <p:cNvCxnSpPr/>
          <p:nvPr/>
        </p:nvCxnSpPr>
        <p:spPr>
          <a:xfrm flipV="1">
            <a:off x="6225973" y="3064599"/>
            <a:ext cx="318844" cy="37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5801519" y="2847171"/>
            <a:ext cx="428628" cy="428628"/>
            <a:chOff x="3214678" y="142852"/>
            <a:chExt cx="428628" cy="428628"/>
          </a:xfrm>
        </p:grpSpPr>
        <p:grpSp>
          <p:nvGrpSpPr>
            <p:cNvPr id="38" name="157 Grupo"/>
            <p:cNvGrpSpPr/>
            <p:nvPr/>
          </p:nvGrpSpPr>
          <p:grpSpPr>
            <a:xfrm>
              <a:off x="3214678" y="142852"/>
              <a:ext cx="428628" cy="428628"/>
              <a:chOff x="285720" y="1285860"/>
              <a:chExt cx="428628" cy="428628"/>
            </a:xfrm>
          </p:grpSpPr>
          <p:sp>
            <p:nvSpPr>
              <p:cNvPr id="41" name="160 Rectángulo"/>
              <p:cNvSpPr/>
              <p:nvPr/>
            </p:nvSpPr>
            <p:spPr>
              <a:xfrm>
                <a:off x="285720" y="1285860"/>
                <a:ext cx="428628" cy="4286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600"/>
              </a:p>
            </p:txBody>
          </p:sp>
          <p:cxnSp>
            <p:nvCxnSpPr>
              <p:cNvPr id="42" name="168 Conector recto"/>
              <p:cNvCxnSpPr>
                <a:stCxn id="41" idx="1"/>
                <a:endCxn id="41" idx="3"/>
              </p:cNvCxnSpPr>
              <p:nvPr/>
            </p:nvCxnSpPr>
            <p:spPr>
              <a:xfrm rot="108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169 Conector recto"/>
              <p:cNvCxnSpPr>
                <a:stCxn id="41" idx="0"/>
                <a:endCxn id="41" idx="2"/>
              </p:cNvCxnSpPr>
              <p:nvPr/>
            </p:nvCxnSpPr>
            <p:spPr>
              <a:xfrm rot="16200000" flipH="1">
                <a:off x="285720" y="1500174"/>
                <a:ext cx="42862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170 Conector angular"/>
              <p:cNvCxnSpPr/>
              <p:nvPr/>
            </p:nvCxnSpPr>
            <p:spPr>
              <a:xfrm rot="10800000" flipV="1">
                <a:off x="285720" y="1357298"/>
                <a:ext cx="428628" cy="28575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3"/>
            <a:srcRect l="24076" t="36044" r="24004" b="22607"/>
            <a:stretch/>
          </p:blipFill>
          <p:spPr>
            <a:xfrm>
              <a:off x="3227588" y="158970"/>
              <a:ext cx="184626" cy="120781"/>
            </a:xfrm>
            <a:prstGeom prst="rect">
              <a:avLst/>
            </a:prstGeom>
          </p:spPr>
        </p:pic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4"/>
            <a:srcRect l="24216" t="25738" r="28054" b="18827"/>
            <a:stretch/>
          </p:blipFill>
          <p:spPr>
            <a:xfrm>
              <a:off x="3481118" y="399283"/>
              <a:ext cx="157601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161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20963</TotalTime>
  <Words>1251</Words>
  <Application>Microsoft Macintosh PowerPoint</Application>
  <PresentationFormat>Presentación en pantalla (4:3)</PresentationFormat>
  <Paragraphs>629</Paragraphs>
  <Slides>57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5" baseType="lpstr">
      <vt:lpstr>Arial</vt:lpstr>
      <vt:lpstr>Arial Narrow</vt:lpstr>
      <vt:lpstr>Calibri</vt:lpstr>
      <vt:lpstr>Cambria Math</vt:lpstr>
      <vt:lpstr>Consolas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</cp:lastModifiedBy>
  <cp:revision>144</cp:revision>
  <dcterms:created xsi:type="dcterms:W3CDTF">2013-10-03T12:11:42Z</dcterms:created>
  <dcterms:modified xsi:type="dcterms:W3CDTF">2022-02-28T16:59:12Z</dcterms:modified>
</cp:coreProperties>
</file>