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96344"/>
  </p:normalViewPr>
  <p:slideViewPr>
    <p:cSldViewPr snapToGrid="0" snapToObjects="1">
      <p:cViewPr varScale="1">
        <p:scale>
          <a:sx n="131" d="100"/>
          <a:sy n="131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5575-23ED-7242-98A6-AD8CF6B60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1D486-8280-D340-84DD-FB9AA835F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967C-7AA1-DE4E-B54A-D073585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017A3-B08B-124A-A3CD-BC5EE05C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B3792-4346-C244-BFA2-71EB8D17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33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6872-55D1-ED46-802A-A641A94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EBF214-B008-944C-ADCD-1756DEF11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E18B3-7FF4-6C49-A8C3-543B68BA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4B38C-3297-5C42-87B3-CE6CFED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E78CE-E9F2-5644-8E5C-5C001C61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8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71AC67-4037-2A4B-BD23-1118BF61D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1E184-5C37-2448-AC44-7B3A4D0F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6FFE9-4FB1-F64D-B52A-EA7184F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CE833-2E37-3B4E-A800-B635C72D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09D43-8F42-8B4D-9131-D0AD02E3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0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E7EE9-46B2-2249-BB31-97F686F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DC07C-B95C-7241-9F87-33B79414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1B4B8-5665-7F41-BCF3-EBDAA008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7042C-53C2-164F-9ABB-7DCBFD0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BCCAB-5AA5-0D42-9C94-BCB298E0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8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CE21C-0797-374D-A572-4B96B451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7109B-1CDB-B84B-A6A3-52386539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B90FD-4E76-3940-A519-EDA692E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83371-DAFB-2D41-83D9-551A3C3A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EFEE6-514A-CC42-BC27-A930777E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4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D72B-51CD-4040-A806-E58524E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89AB5-16FE-C140-B360-EEF7A0B7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DB5387-DF84-344A-AF40-C5B069F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B5B6D-6117-6842-A81D-87B80E0A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6E823-203C-D14F-8B07-E27E1207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CACDB-23BF-684C-B4FE-5EFC61E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07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98A9-BA9D-F54E-8F89-9EF7FB6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62666-CD14-FD4E-BD70-7EC105A8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B03A94-7985-3B45-916E-A52D85EF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07B8B7-5D5E-1443-9373-4B92866F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88E5E5-59C0-3543-A5DE-B316D8AA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4C93E-47C4-F14C-BEC3-9E47A445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72737E-F77D-394C-AA69-CD42A125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0279F-1369-6345-9035-5E7B08FA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0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47F1B-0149-374B-8724-AEB06A7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7420D-5042-F246-ADD6-109337D3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6DFF2-E6D7-4F4C-BE1F-4612CA2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04B6BB-E09A-D64E-9A80-E2AD21D2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5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E24A4C-CF09-F54B-85B0-6FE7CD98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9E1731-06DA-244A-A4CD-4B90B368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2760E-B01D-EE49-A13A-8EA020E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44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DF1C0-4F70-724F-9A74-A020516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3B2E1-C292-8D4F-AF7A-206CF812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AD4128-C912-7F48-9228-070175B9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BC62B-4EDC-5641-8BCA-9BDAEC63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D8203-B7B2-524A-83C5-93493E0D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997A4B-E1B2-1642-BB02-B83F00CF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4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D3E6-80B8-7744-A933-205B0688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4CAEE-68CC-B24A-A81D-43ADE64F2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A820BC-EE03-EF4F-B936-187E930F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1A935C-1AD4-7741-985B-FCCA7F19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EFE72-B510-184C-916C-DA73CEB1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3D0E4-D80A-4B4D-9C08-E94F629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72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97FCE3-913C-2948-8EF9-548B2BC2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DF5EA9-3720-5C4B-A6D9-DFD27091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B1F35-92A1-7540-A4D9-09F115781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577C-E2F0-8A48-AF7B-1206E3625AD5}" type="datetimeFigureOut">
              <a:rPr lang="es-CO" smtClean="0"/>
              <a:t>18/09/21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E47A6-7D5A-254A-A121-590EA0FA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07899-8E7B-2943-AFD2-2BD34C112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8629-4316-0D42-ACBE-52D1D441DB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7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0EF334-ED91-F849-A526-A5F4C8C9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63" y="4204026"/>
            <a:ext cx="7409935" cy="15243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2FD236-4746-004E-9D44-1B356206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27" y="1369547"/>
            <a:ext cx="6558416" cy="14836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90DFC58-A18A-9740-9BFF-519FE6C30DBD}"/>
              </a:ext>
            </a:extLst>
          </p:cNvPr>
          <p:cNvSpPr txBox="1"/>
          <p:nvPr/>
        </p:nvSpPr>
        <p:spPr>
          <a:xfrm>
            <a:off x="333232" y="3143874"/>
            <a:ext cx="3449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Tasa de aprendizaje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74A0E7-6F1C-4141-9C34-F8392D628B62}"/>
              </a:ext>
            </a:extLst>
          </p:cNvPr>
          <p:cNvCxnSpPr>
            <a:stCxn id="6" idx="3"/>
          </p:cNvCxnSpPr>
          <p:nvPr/>
        </p:nvCxnSpPr>
        <p:spPr>
          <a:xfrm flipV="1">
            <a:off x="3782253" y="2305538"/>
            <a:ext cx="797809" cy="1130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1E66CDF-375A-C44F-AFE6-FAD957CC87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82253" y="3436262"/>
            <a:ext cx="566008" cy="1203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42318B-514B-DD4D-A998-E7C01E812859}"/>
              </a:ext>
            </a:extLst>
          </p:cNvPr>
          <p:cNvSpPr txBox="1"/>
          <p:nvPr/>
        </p:nvSpPr>
        <p:spPr>
          <a:xfrm>
            <a:off x="7542348" y="2909363"/>
            <a:ext cx="4649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La magnitud del gradiente cambia en cada punto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46AB24C-E984-A347-B5B1-AA17589C42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71649" y="2409029"/>
            <a:ext cx="570699" cy="1038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82AA74-2D96-D847-AFAA-03DA548B35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63447" y="3447972"/>
            <a:ext cx="878901" cy="119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35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2</cp:revision>
  <dcterms:created xsi:type="dcterms:W3CDTF">2021-09-19T04:37:53Z</dcterms:created>
  <dcterms:modified xsi:type="dcterms:W3CDTF">2021-09-19T15:01:54Z</dcterms:modified>
</cp:coreProperties>
</file>