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9" r:id="rId2"/>
    <p:sldId id="290" r:id="rId3"/>
    <p:sldId id="291" r:id="rId4"/>
    <p:sldId id="295" r:id="rId5"/>
    <p:sldId id="293" r:id="rId6"/>
    <p:sldId id="296" r:id="rId7"/>
    <p:sldId id="297" r:id="rId8"/>
    <p:sldId id="298" r:id="rId9"/>
    <p:sldId id="299" r:id="rId10"/>
    <p:sldId id="300" r:id="rId11"/>
    <p:sldId id="304" r:id="rId12"/>
    <p:sldId id="301" r:id="rId13"/>
    <p:sldId id="302" r:id="rId14"/>
    <p:sldId id="303" r:id="rId15"/>
    <p:sldId id="294" r:id="rId16"/>
    <p:sldId id="292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2126" autoAdjust="0"/>
    <p:restoredTop sz="94618" autoAdjust="0"/>
  </p:normalViewPr>
  <p:slideViewPr>
    <p:cSldViewPr snapToObjects="1">
      <p:cViewPr varScale="1">
        <p:scale>
          <a:sx n="84" d="100"/>
          <a:sy n="84" d="100"/>
        </p:scale>
        <p:origin x="-1656" y="-96"/>
      </p:cViewPr>
      <p:guideLst>
        <p:guide orient="horz" pos="1248"/>
        <p:guide pos="1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9" d="100"/>
          <a:sy n="69" d="100"/>
        </p:scale>
        <p:origin x="-2624" y="-12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A9ACC-0CD2-4945-9894-66EAD83B6F00}" type="datetimeFigureOut">
              <a:rPr lang="es-CO" smtClean="0"/>
              <a:t>27/07/12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8EBA9-8F8E-4F4B-A6D6-5556C4453088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103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8EBA9-8F8E-4F4B-A6D6-5556C4453088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262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27/07/12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27/07/12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27/07/12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27/07/12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27/07/12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27/07/12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27/07/12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27/07/12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27/07/12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27/07/12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27/07/12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27/07/12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86535" y="683695"/>
            <a:ext cx="4500500" cy="283531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746575" y="1607893"/>
            <a:ext cx="1260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i="1" dirty="0" smtClean="0"/>
              <a:t>B</a:t>
            </a:r>
            <a:r>
              <a:rPr lang="es-ES" sz="2400" dirty="0" smtClean="0"/>
              <a:t>: Índice</a:t>
            </a:r>
            <a:endParaRPr lang="es-ES" sz="2400" dirty="0"/>
          </a:p>
          <a:p>
            <a:pPr algn="ctr"/>
            <a:r>
              <a:rPr lang="es-ES" sz="2400" dirty="0" smtClean="0"/>
              <a:t>sube</a:t>
            </a:r>
            <a:endParaRPr lang="es-ES" sz="24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3185925" y="1596543"/>
            <a:ext cx="1485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i="1" dirty="0" smtClean="0"/>
              <a:t>A</a:t>
            </a:r>
            <a:r>
              <a:rPr lang="es-ES" sz="2400" dirty="0" smtClean="0"/>
              <a:t>: Acción</a:t>
            </a:r>
          </a:p>
          <a:p>
            <a:pPr algn="ctr"/>
            <a:r>
              <a:rPr lang="es-ES" sz="2400" dirty="0" smtClean="0"/>
              <a:t>sube</a:t>
            </a:r>
            <a:endParaRPr lang="es-ES" sz="2400" dirty="0"/>
          </a:p>
        </p:txBody>
      </p:sp>
      <p:sp>
        <p:nvSpPr>
          <p:cNvPr id="17" name="Arco 16"/>
          <p:cNvSpPr/>
          <p:nvPr/>
        </p:nvSpPr>
        <p:spPr>
          <a:xfrm>
            <a:off x="2179330" y="3879049"/>
            <a:ext cx="2520000" cy="2520000"/>
          </a:xfrm>
          <a:prstGeom prst="arc">
            <a:avLst>
              <a:gd name="adj1" fmla="val 7523975"/>
              <a:gd name="adj2" fmla="val 14052156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/>
          <p:cNvSpPr/>
          <p:nvPr/>
        </p:nvSpPr>
        <p:spPr>
          <a:xfrm>
            <a:off x="694165" y="3879049"/>
            <a:ext cx="2520000" cy="252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3" name="Agrupar 82"/>
          <p:cNvGrpSpPr/>
          <p:nvPr/>
        </p:nvGrpSpPr>
        <p:grpSpPr>
          <a:xfrm>
            <a:off x="2185988" y="4219396"/>
            <a:ext cx="1026716" cy="1881220"/>
            <a:chOff x="2148387" y="4219396"/>
            <a:chExt cx="1026716" cy="1881220"/>
          </a:xfrm>
        </p:grpSpPr>
        <p:cxnSp>
          <p:nvCxnSpPr>
            <p:cNvPr id="20" name="Conector recto 19"/>
            <p:cNvCxnSpPr/>
            <p:nvPr/>
          </p:nvCxnSpPr>
          <p:spPr>
            <a:xfrm flipV="1">
              <a:off x="2189931" y="4219396"/>
              <a:ext cx="581608" cy="575640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/>
            <p:cNvCxnSpPr/>
            <p:nvPr/>
          </p:nvCxnSpPr>
          <p:spPr>
            <a:xfrm flipV="1">
              <a:off x="2148515" y="4329100"/>
              <a:ext cx="713295" cy="720080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 flipV="1">
              <a:off x="2148387" y="4456773"/>
              <a:ext cx="824934" cy="807085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 flipV="1">
              <a:off x="2183996" y="4587332"/>
              <a:ext cx="866477" cy="836756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/>
            <p:nvPr/>
          </p:nvCxnSpPr>
          <p:spPr>
            <a:xfrm flipV="1">
              <a:off x="2225540" y="4729757"/>
              <a:ext cx="890215" cy="872365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 flipV="1">
              <a:off x="2296757" y="4895922"/>
              <a:ext cx="866476" cy="854562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/>
            <p:nvPr/>
          </p:nvCxnSpPr>
          <p:spPr>
            <a:xfrm flipV="1">
              <a:off x="2379844" y="5097693"/>
              <a:ext cx="795259" cy="783348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/>
            <p:cNvCxnSpPr/>
            <p:nvPr/>
          </p:nvCxnSpPr>
          <p:spPr>
            <a:xfrm flipV="1">
              <a:off x="2468328" y="5329137"/>
              <a:ext cx="688971" cy="677697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 flipV="1">
              <a:off x="2587561" y="5608056"/>
              <a:ext cx="486651" cy="492560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Elipse 93"/>
          <p:cNvSpPr/>
          <p:nvPr/>
        </p:nvSpPr>
        <p:spPr>
          <a:xfrm>
            <a:off x="655103" y="818710"/>
            <a:ext cx="2520000" cy="252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Elipse 94"/>
          <p:cNvSpPr/>
          <p:nvPr/>
        </p:nvSpPr>
        <p:spPr>
          <a:xfrm>
            <a:off x="2142010" y="818710"/>
            <a:ext cx="2520000" cy="252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96" name="Agrupar 95"/>
          <p:cNvGrpSpPr/>
          <p:nvPr/>
        </p:nvGrpSpPr>
        <p:grpSpPr>
          <a:xfrm>
            <a:off x="2141730" y="1133745"/>
            <a:ext cx="1026716" cy="1881220"/>
            <a:chOff x="2148387" y="4219396"/>
            <a:chExt cx="1026716" cy="1881220"/>
          </a:xfrm>
        </p:grpSpPr>
        <p:cxnSp>
          <p:nvCxnSpPr>
            <p:cNvPr id="97" name="Conector recto 96"/>
            <p:cNvCxnSpPr/>
            <p:nvPr/>
          </p:nvCxnSpPr>
          <p:spPr>
            <a:xfrm flipV="1">
              <a:off x="2189931" y="4219396"/>
              <a:ext cx="581608" cy="57564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 flipV="1">
              <a:off x="2148515" y="4329100"/>
              <a:ext cx="713295" cy="72008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 flipV="1">
              <a:off x="2148387" y="4456773"/>
              <a:ext cx="824934" cy="80708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 flipV="1">
              <a:off x="2183996" y="4587332"/>
              <a:ext cx="866477" cy="83675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 flipV="1">
              <a:off x="2225540" y="4729757"/>
              <a:ext cx="890215" cy="87236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 flipV="1">
              <a:off x="2296757" y="4895922"/>
              <a:ext cx="866476" cy="85456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 flipV="1">
              <a:off x="2379844" y="5097693"/>
              <a:ext cx="795259" cy="78334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 flipV="1">
              <a:off x="2468328" y="5329137"/>
              <a:ext cx="688971" cy="67769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 flipV="1">
              <a:off x="2587561" y="5608056"/>
              <a:ext cx="486651" cy="49256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CuadroTexto 107"/>
          <p:cNvSpPr txBox="1"/>
          <p:nvPr/>
        </p:nvSpPr>
        <p:spPr>
          <a:xfrm>
            <a:off x="777238" y="4708156"/>
            <a:ext cx="1260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i="1" dirty="0" smtClean="0"/>
              <a:t>B</a:t>
            </a:r>
            <a:r>
              <a:rPr lang="es-ES" sz="2400" dirty="0" smtClean="0"/>
              <a:t>: Índice</a:t>
            </a:r>
            <a:endParaRPr lang="es-ES" sz="2400" dirty="0"/>
          </a:p>
          <a:p>
            <a:pPr algn="ctr"/>
            <a:r>
              <a:rPr lang="es-ES" sz="2400" dirty="0" smtClean="0"/>
              <a:t>sube</a:t>
            </a:r>
            <a:endParaRPr lang="es-ES" sz="2400" dirty="0"/>
          </a:p>
        </p:txBody>
      </p:sp>
      <p:sp>
        <p:nvSpPr>
          <p:cNvPr id="109" name="CuadroTexto 108"/>
          <p:cNvSpPr txBox="1"/>
          <p:nvPr/>
        </p:nvSpPr>
        <p:spPr>
          <a:xfrm>
            <a:off x="3221850" y="4682194"/>
            <a:ext cx="1485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i="1" dirty="0" smtClean="0"/>
              <a:t>A</a:t>
            </a:r>
            <a:r>
              <a:rPr lang="es-ES" sz="2400" dirty="0" smtClean="0"/>
              <a:t>: Acción</a:t>
            </a:r>
          </a:p>
          <a:p>
            <a:pPr algn="ctr"/>
            <a:r>
              <a:rPr lang="es-ES" sz="2400" dirty="0" smtClean="0"/>
              <a:t>sube</a:t>
            </a:r>
            <a:endParaRPr lang="es-ES" sz="2400" dirty="0"/>
          </a:p>
        </p:txBody>
      </p:sp>
      <p:sp>
        <p:nvSpPr>
          <p:cNvPr id="110" name="CuadroTexto 109"/>
          <p:cNvSpPr txBox="1"/>
          <p:nvPr/>
        </p:nvSpPr>
        <p:spPr>
          <a:xfrm>
            <a:off x="5157065" y="672080"/>
            <a:ext cx="3105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Probabilidad conjunta</a:t>
            </a:r>
            <a:r>
              <a:rPr lang="es-ES" dirty="0" smtClean="0"/>
              <a:t>: No se que pasa y ambos suben simultáneamente</a:t>
            </a:r>
            <a:endParaRPr lang="es-ES" dirty="0"/>
          </a:p>
        </p:txBody>
      </p:sp>
      <p:cxnSp>
        <p:nvCxnSpPr>
          <p:cNvPr id="112" name="Conector recto de flecha 111"/>
          <p:cNvCxnSpPr>
            <a:endCxn id="110" idx="1"/>
          </p:cNvCxnSpPr>
          <p:nvPr/>
        </p:nvCxnSpPr>
        <p:spPr>
          <a:xfrm flipV="1">
            <a:off x="2609581" y="1133745"/>
            <a:ext cx="2547484" cy="485238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CuadroTexto 115"/>
          <p:cNvSpPr txBox="1"/>
          <p:nvPr/>
        </p:nvSpPr>
        <p:spPr>
          <a:xfrm>
            <a:off x="5256785" y="2872680"/>
            <a:ext cx="2465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índice y la acción no subieron.</a:t>
            </a:r>
            <a:endParaRPr lang="es-ES" dirty="0"/>
          </a:p>
        </p:txBody>
      </p:sp>
      <p:cxnSp>
        <p:nvCxnSpPr>
          <p:cNvPr id="117" name="Conector recto de flecha 116"/>
          <p:cNvCxnSpPr>
            <a:endCxn id="116" idx="1"/>
          </p:cNvCxnSpPr>
          <p:nvPr/>
        </p:nvCxnSpPr>
        <p:spPr>
          <a:xfrm>
            <a:off x="4481990" y="3195846"/>
            <a:ext cx="774795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CuadroTexto 119"/>
          <p:cNvSpPr txBox="1"/>
          <p:nvPr/>
        </p:nvSpPr>
        <p:spPr>
          <a:xfrm>
            <a:off x="5001449" y="4063529"/>
            <a:ext cx="3105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Probabilidad condicional</a:t>
            </a:r>
            <a:r>
              <a:rPr lang="es-ES" dirty="0" smtClean="0"/>
              <a:t>: Probabilidad de que la acción suba sabiendo que el índice subió </a:t>
            </a:r>
            <a:endParaRPr lang="es-ES" dirty="0"/>
          </a:p>
        </p:txBody>
      </p:sp>
      <p:pic>
        <p:nvPicPr>
          <p:cNvPr id="126" name="Imagen 125"/>
          <p:cNvPicPr>
            <a:picLocks noChangeAspect="1"/>
          </p:cNvPicPr>
          <p:nvPr/>
        </p:nvPicPr>
        <p:blipFill rotWithShape="1">
          <a:blip r:embed="rId2"/>
          <a:srcRect l="38669" r="35784" b="17232"/>
          <a:stretch/>
        </p:blipFill>
        <p:spPr>
          <a:xfrm>
            <a:off x="5256786" y="1835474"/>
            <a:ext cx="2150530" cy="468401"/>
          </a:xfrm>
          <a:prstGeom prst="rect">
            <a:avLst/>
          </a:prstGeom>
        </p:spPr>
      </p:pic>
      <p:pic>
        <p:nvPicPr>
          <p:cNvPr id="127" name="Imagen 126"/>
          <p:cNvPicPr>
            <a:picLocks noChangeAspect="1"/>
          </p:cNvPicPr>
          <p:nvPr/>
        </p:nvPicPr>
        <p:blipFill rotWithShape="1">
          <a:blip r:embed="rId3"/>
          <a:srcRect l="26901" r="23071" b="9599"/>
          <a:stretch/>
        </p:blipFill>
        <p:spPr>
          <a:xfrm>
            <a:off x="4999000" y="5277978"/>
            <a:ext cx="3848476" cy="82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5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1241630" y="773705"/>
            <a:ext cx="0" cy="198022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>
            <a:off x="1241630" y="2753925"/>
            <a:ext cx="405045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2078494" y="1178750"/>
            <a:ext cx="2088461" cy="1581249"/>
          </a:xfrm>
          <a:custGeom>
            <a:avLst/>
            <a:gdLst>
              <a:gd name="connsiteX0" fmla="*/ 0 w 2070230"/>
              <a:gd name="connsiteY0" fmla="*/ 0 h 765085"/>
              <a:gd name="connsiteX1" fmla="*/ 2070230 w 2070230"/>
              <a:gd name="connsiteY1" fmla="*/ 0 h 765085"/>
              <a:gd name="connsiteX2" fmla="*/ 2070230 w 2070230"/>
              <a:gd name="connsiteY2" fmla="*/ 765085 h 765085"/>
              <a:gd name="connsiteX3" fmla="*/ 0 w 2070230"/>
              <a:gd name="connsiteY3" fmla="*/ 765085 h 765085"/>
              <a:gd name="connsiteX4" fmla="*/ 0 w 2070230"/>
              <a:gd name="connsiteY4" fmla="*/ 0 h 765085"/>
              <a:gd name="connsiteX0" fmla="*/ 0 w 2070230"/>
              <a:gd name="connsiteY0" fmla="*/ 6981 h 772066"/>
              <a:gd name="connsiteX1" fmla="*/ 973370 w 2070230"/>
              <a:gd name="connsiteY1" fmla="*/ 0 h 772066"/>
              <a:gd name="connsiteX2" fmla="*/ 2070230 w 2070230"/>
              <a:gd name="connsiteY2" fmla="*/ 6981 h 772066"/>
              <a:gd name="connsiteX3" fmla="*/ 2070230 w 2070230"/>
              <a:gd name="connsiteY3" fmla="*/ 772066 h 772066"/>
              <a:gd name="connsiteX4" fmla="*/ 0 w 2070230"/>
              <a:gd name="connsiteY4" fmla="*/ 772066 h 772066"/>
              <a:gd name="connsiteX5" fmla="*/ 0 w 2070230"/>
              <a:gd name="connsiteY5" fmla="*/ 6981 h 772066"/>
              <a:gd name="connsiteX0" fmla="*/ 0 w 2070230"/>
              <a:gd name="connsiteY0" fmla="*/ 802516 h 1567601"/>
              <a:gd name="connsiteX1" fmla="*/ 945460 w 2070230"/>
              <a:gd name="connsiteY1" fmla="*/ 0 h 1567601"/>
              <a:gd name="connsiteX2" fmla="*/ 2070230 w 2070230"/>
              <a:gd name="connsiteY2" fmla="*/ 802516 h 1567601"/>
              <a:gd name="connsiteX3" fmla="*/ 2070230 w 2070230"/>
              <a:gd name="connsiteY3" fmla="*/ 1567601 h 1567601"/>
              <a:gd name="connsiteX4" fmla="*/ 0 w 2070230"/>
              <a:gd name="connsiteY4" fmla="*/ 1567601 h 1567601"/>
              <a:gd name="connsiteX5" fmla="*/ 0 w 2070230"/>
              <a:gd name="connsiteY5" fmla="*/ 802516 h 1567601"/>
              <a:gd name="connsiteX0" fmla="*/ 0 w 2070230"/>
              <a:gd name="connsiteY0" fmla="*/ 802516 h 1567601"/>
              <a:gd name="connsiteX1" fmla="*/ 945460 w 2070230"/>
              <a:gd name="connsiteY1" fmla="*/ 0 h 1567601"/>
              <a:gd name="connsiteX2" fmla="*/ 2070230 w 2070230"/>
              <a:gd name="connsiteY2" fmla="*/ 802516 h 1567601"/>
              <a:gd name="connsiteX3" fmla="*/ 2070230 w 2070230"/>
              <a:gd name="connsiteY3" fmla="*/ 1567601 h 1567601"/>
              <a:gd name="connsiteX4" fmla="*/ 0 w 2070230"/>
              <a:gd name="connsiteY4" fmla="*/ 1567601 h 1567601"/>
              <a:gd name="connsiteX5" fmla="*/ 0 w 2070230"/>
              <a:gd name="connsiteY5" fmla="*/ 802516 h 1567601"/>
              <a:gd name="connsiteX0" fmla="*/ 0 w 2070230"/>
              <a:gd name="connsiteY0" fmla="*/ 802516 h 1567601"/>
              <a:gd name="connsiteX1" fmla="*/ 945460 w 2070230"/>
              <a:gd name="connsiteY1" fmla="*/ 0 h 1567601"/>
              <a:gd name="connsiteX2" fmla="*/ 2070230 w 2070230"/>
              <a:gd name="connsiteY2" fmla="*/ 802516 h 1567601"/>
              <a:gd name="connsiteX3" fmla="*/ 2070230 w 2070230"/>
              <a:gd name="connsiteY3" fmla="*/ 1567601 h 1567601"/>
              <a:gd name="connsiteX4" fmla="*/ 0 w 2070230"/>
              <a:gd name="connsiteY4" fmla="*/ 1567601 h 1567601"/>
              <a:gd name="connsiteX5" fmla="*/ 0 w 2070230"/>
              <a:gd name="connsiteY5" fmla="*/ 802516 h 1567601"/>
              <a:gd name="connsiteX0" fmla="*/ 0 w 2070230"/>
              <a:gd name="connsiteY0" fmla="*/ 1193305 h 1567601"/>
              <a:gd name="connsiteX1" fmla="*/ 945460 w 2070230"/>
              <a:gd name="connsiteY1" fmla="*/ 0 h 1567601"/>
              <a:gd name="connsiteX2" fmla="*/ 2070230 w 2070230"/>
              <a:gd name="connsiteY2" fmla="*/ 802516 h 1567601"/>
              <a:gd name="connsiteX3" fmla="*/ 2070230 w 2070230"/>
              <a:gd name="connsiteY3" fmla="*/ 1567601 h 1567601"/>
              <a:gd name="connsiteX4" fmla="*/ 0 w 2070230"/>
              <a:gd name="connsiteY4" fmla="*/ 1567601 h 1567601"/>
              <a:gd name="connsiteX5" fmla="*/ 0 w 2070230"/>
              <a:gd name="connsiteY5" fmla="*/ 1193305 h 1567601"/>
              <a:gd name="connsiteX0" fmla="*/ 0 w 2070230"/>
              <a:gd name="connsiteY0" fmla="*/ 1193305 h 1567601"/>
              <a:gd name="connsiteX1" fmla="*/ 945460 w 2070230"/>
              <a:gd name="connsiteY1" fmla="*/ 0 h 1567601"/>
              <a:gd name="connsiteX2" fmla="*/ 1754849 w 2070230"/>
              <a:gd name="connsiteY2" fmla="*/ 376833 h 1567601"/>
              <a:gd name="connsiteX3" fmla="*/ 2070230 w 2070230"/>
              <a:gd name="connsiteY3" fmla="*/ 802516 h 1567601"/>
              <a:gd name="connsiteX4" fmla="*/ 2070230 w 2070230"/>
              <a:gd name="connsiteY4" fmla="*/ 1567601 h 1567601"/>
              <a:gd name="connsiteX5" fmla="*/ 0 w 2070230"/>
              <a:gd name="connsiteY5" fmla="*/ 1567601 h 1567601"/>
              <a:gd name="connsiteX6" fmla="*/ 0 w 2070230"/>
              <a:gd name="connsiteY6" fmla="*/ 1193305 h 1567601"/>
              <a:gd name="connsiteX0" fmla="*/ 0 w 2070230"/>
              <a:gd name="connsiteY0" fmla="*/ 1198165 h 1572461"/>
              <a:gd name="connsiteX1" fmla="*/ 945460 w 2070230"/>
              <a:gd name="connsiteY1" fmla="*/ 4860 h 1572461"/>
              <a:gd name="connsiteX2" fmla="*/ 2070230 w 2070230"/>
              <a:gd name="connsiteY2" fmla="*/ 807376 h 1572461"/>
              <a:gd name="connsiteX3" fmla="*/ 2070230 w 2070230"/>
              <a:gd name="connsiteY3" fmla="*/ 1572461 h 1572461"/>
              <a:gd name="connsiteX4" fmla="*/ 0 w 2070230"/>
              <a:gd name="connsiteY4" fmla="*/ 1572461 h 1572461"/>
              <a:gd name="connsiteX5" fmla="*/ 0 w 2070230"/>
              <a:gd name="connsiteY5" fmla="*/ 1198165 h 1572461"/>
              <a:gd name="connsiteX0" fmla="*/ 0 w 2070230"/>
              <a:gd name="connsiteY0" fmla="*/ 1197065 h 1571361"/>
              <a:gd name="connsiteX1" fmla="*/ 945460 w 2070230"/>
              <a:gd name="connsiteY1" fmla="*/ 3760 h 1571361"/>
              <a:gd name="connsiteX2" fmla="*/ 2070230 w 2070230"/>
              <a:gd name="connsiteY2" fmla="*/ 806276 h 1571361"/>
              <a:gd name="connsiteX3" fmla="*/ 2070230 w 2070230"/>
              <a:gd name="connsiteY3" fmla="*/ 1571361 h 1571361"/>
              <a:gd name="connsiteX4" fmla="*/ 0 w 2070230"/>
              <a:gd name="connsiteY4" fmla="*/ 1571361 h 1571361"/>
              <a:gd name="connsiteX5" fmla="*/ 0 w 2070230"/>
              <a:gd name="connsiteY5" fmla="*/ 1197065 h 1571361"/>
              <a:gd name="connsiteX0" fmla="*/ 0 w 2070230"/>
              <a:gd name="connsiteY0" fmla="*/ 1196445 h 1570741"/>
              <a:gd name="connsiteX1" fmla="*/ 945460 w 2070230"/>
              <a:gd name="connsiteY1" fmla="*/ 3140 h 1570741"/>
              <a:gd name="connsiteX2" fmla="*/ 2056275 w 2070230"/>
              <a:gd name="connsiteY2" fmla="*/ 973137 h 1570741"/>
              <a:gd name="connsiteX3" fmla="*/ 2070230 w 2070230"/>
              <a:gd name="connsiteY3" fmla="*/ 1570741 h 1570741"/>
              <a:gd name="connsiteX4" fmla="*/ 0 w 2070230"/>
              <a:gd name="connsiteY4" fmla="*/ 1570741 h 1570741"/>
              <a:gd name="connsiteX5" fmla="*/ 0 w 2070230"/>
              <a:gd name="connsiteY5" fmla="*/ 1196445 h 1570741"/>
              <a:gd name="connsiteX0" fmla="*/ 0 w 2084185"/>
              <a:gd name="connsiteY0" fmla="*/ 1336012 h 1570741"/>
              <a:gd name="connsiteX1" fmla="*/ 959415 w 2084185"/>
              <a:gd name="connsiteY1" fmla="*/ 3140 h 1570741"/>
              <a:gd name="connsiteX2" fmla="*/ 2070230 w 2084185"/>
              <a:gd name="connsiteY2" fmla="*/ 973137 h 1570741"/>
              <a:gd name="connsiteX3" fmla="*/ 2084185 w 2084185"/>
              <a:gd name="connsiteY3" fmla="*/ 1570741 h 1570741"/>
              <a:gd name="connsiteX4" fmla="*/ 13955 w 2084185"/>
              <a:gd name="connsiteY4" fmla="*/ 1570741 h 1570741"/>
              <a:gd name="connsiteX5" fmla="*/ 0 w 2084185"/>
              <a:gd name="connsiteY5" fmla="*/ 1336012 h 1570741"/>
              <a:gd name="connsiteX0" fmla="*/ 2568 w 2086753"/>
              <a:gd name="connsiteY0" fmla="*/ 1336012 h 1570741"/>
              <a:gd name="connsiteX1" fmla="*/ 961983 w 2086753"/>
              <a:gd name="connsiteY1" fmla="*/ 3140 h 1570741"/>
              <a:gd name="connsiteX2" fmla="*/ 2072798 w 2086753"/>
              <a:gd name="connsiteY2" fmla="*/ 973137 h 1570741"/>
              <a:gd name="connsiteX3" fmla="*/ 2086753 w 2086753"/>
              <a:gd name="connsiteY3" fmla="*/ 1570741 h 1570741"/>
              <a:gd name="connsiteX4" fmla="*/ 16523 w 2086753"/>
              <a:gd name="connsiteY4" fmla="*/ 1570741 h 1570741"/>
              <a:gd name="connsiteX5" fmla="*/ 2568 w 2086753"/>
              <a:gd name="connsiteY5" fmla="*/ 1336012 h 1570741"/>
              <a:gd name="connsiteX0" fmla="*/ 2568 w 2086753"/>
              <a:gd name="connsiteY0" fmla="*/ 1335772 h 1570501"/>
              <a:gd name="connsiteX1" fmla="*/ 961983 w 2086753"/>
              <a:gd name="connsiteY1" fmla="*/ 2900 h 1570501"/>
              <a:gd name="connsiteX2" fmla="*/ 2058843 w 2086753"/>
              <a:gd name="connsiteY2" fmla="*/ 1056637 h 1570501"/>
              <a:gd name="connsiteX3" fmla="*/ 2086753 w 2086753"/>
              <a:gd name="connsiteY3" fmla="*/ 1570501 h 1570501"/>
              <a:gd name="connsiteX4" fmla="*/ 16523 w 2086753"/>
              <a:gd name="connsiteY4" fmla="*/ 1570501 h 1570501"/>
              <a:gd name="connsiteX5" fmla="*/ 2568 w 2086753"/>
              <a:gd name="connsiteY5" fmla="*/ 1335772 h 1570501"/>
              <a:gd name="connsiteX0" fmla="*/ 2568 w 2086753"/>
              <a:gd name="connsiteY0" fmla="*/ 1336008 h 1570737"/>
              <a:gd name="connsiteX1" fmla="*/ 961983 w 2086753"/>
              <a:gd name="connsiteY1" fmla="*/ 3136 h 1570737"/>
              <a:gd name="connsiteX2" fmla="*/ 2058843 w 2086753"/>
              <a:gd name="connsiteY2" fmla="*/ 1056873 h 1570737"/>
              <a:gd name="connsiteX3" fmla="*/ 2086753 w 2086753"/>
              <a:gd name="connsiteY3" fmla="*/ 1570737 h 1570737"/>
              <a:gd name="connsiteX4" fmla="*/ 16523 w 2086753"/>
              <a:gd name="connsiteY4" fmla="*/ 1570737 h 1570737"/>
              <a:gd name="connsiteX5" fmla="*/ 2568 w 2086753"/>
              <a:gd name="connsiteY5" fmla="*/ 1336008 h 1570737"/>
              <a:gd name="connsiteX0" fmla="*/ 12006 w 2096191"/>
              <a:gd name="connsiteY0" fmla="*/ 1336008 h 1570737"/>
              <a:gd name="connsiteX1" fmla="*/ 971421 w 2096191"/>
              <a:gd name="connsiteY1" fmla="*/ 3136 h 1570737"/>
              <a:gd name="connsiteX2" fmla="*/ 2068281 w 2096191"/>
              <a:gd name="connsiteY2" fmla="*/ 1056873 h 1570737"/>
              <a:gd name="connsiteX3" fmla="*/ 2096191 w 2096191"/>
              <a:gd name="connsiteY3" fmla="*/ 1570737 h 1570737"/>
              <a:gd name="connsiteX4" fmla="*/ 1654 w 2096191"/>
              <a:gd name="connsiteY4" fmla="*/ 1570737 h 1570737"/>
              <a:gd name="connsiteX5" fmla="*/ 12006 w 2096191"/>
              <a:gd name="connsiteY5" fmla="*/ 1336008 h 1570737"/>
              <a:gd name="connsiteX0" fmla="*/ 1743 w 2085928"/>
              <a:gd name="connsiteY0" fmla="*/ 1336008 h 1576813"/>
              <a:gd name="connsiteX1" fmla="*/ 961158 w 2085928"/>
              <a:gd name="connsiteY1" fmla="*/ 3136 h 1576813"/>
              <a:gd name="connsiteX2" fmla="*/ 2058018 w 2085928"/>
              <a:gd name="connsiteY2" fmla="*/ 1056873 h 1576813"/>
              <a:gd name="connsiteX3" fmla="*/ 2085928 w 2085928"/>
              <a:gd name="connsiteY3" fmla="*/ 1570737 h 1576813"/>
              <a:gd name="connsiteX4" fmla="*/ 27851 w 2085928"/>
              <a:gd name="connsiteY4" fmla="*/ 1576813 h 1576813"/>
              <a:gd name="connsiteX5" fmla="*/ 1743 w 2085928"/>
              <a:gd name="connsiteY5" fmla="*/ 1336008 h 1576813"/>
              <a:gd name="connsiteX0" fmla="*/ 2485 w 2086670"/>
              <a:gd name="connsiteY0" fmla="*/ 1336008 h 1576813"/>
              <a:gd name="connsiteX1" fmla="*/ 961900 w 2086670"/>
              <a:gd name="connsiteY1" fmla="*/ 3136 h 1576813"/>
              <a:gd name="connsiteX2" fmla="*/ 2058760 w 2086670"/>
              <a:gd name="connsiteY2" fmla="*/ 1056873 h 1576813"/>
              <a:gd name="connsiteX3" fmla="*/ 2086670 w 2086670"/>
              <a:gd name="connsiteY3" fmla="*/ 1570737 h 1576813"/>
              <a:gd name="connsiteX4" fmla="*/ 28593 w 2086670"/>
              <a:gd name="connsiteY4" fmla="*/ 1576813 h 1576813"/>
              <a:gd name="connsiteX5" fmla="*/ 2485 w 2086670"/>
              <a:gd name="connsiteY5" fmla="*/ 1336008 h 1576813"/>
              <a:gd name="connsiteX0" fmla="*/ 1328 w 2085513"/>
              <a:gd name="connsiteY0" fmla="*/ 1336008 h 1576813"/>
              <a:gd name="connsiteX1" fmla="*/ 960743 w 2085513"/>
              <a:gd name="connsiteY1" fmla="*/ 3136 h 1576813"/>
              <a:gd name="connsiteX2" fmla="*/ 2057603 w 2085513"/>
              <a:gd name="connsiteY2" fmla="*/ 1056873 h 1576813"/>
              <a:gd name="connsiteX3" fmla="*/ 2085513 w 2085513"/>
              <a:gd name="connsiteY3" fmla="*/ 1570737 h 1576813"/>
              <a:gd name="connsiteX4" fmla="*/ 27436 w 2085513"/>
              <a:gd name="connsiteY4" fmla="*/ 1576813 h 1576813"/>
              <a:gd name="connsiteX5" fmla="*/ 1328 w 2085513"/>
              <a:gd name="connsiteY5" fmla="*/ 1336008 h 1576813"/>
              <a:gd name="connsiteX0" fmla="*/ 4276 w 2088461"/>
              <a:gd name="connsiteY0" fmla="*/ 1336008 h 1576813"/>
              <a:gd name="connsiteX1" fmla="*/ 963691 w 2088461"/>
              <a:gd name="connsiteY1" fmla="*/ 3136 h 1576813"/>
              <a:gd name="connsiteX2" fmla="*/ 2060551 w 2088461"/>
              <a:gd name="connsiteY2" fmla="*/ 1056873 h 1576813"/>
              <a:gd name="connsiteX3" fmla="*/ 2088461 w 2088461"/>
              <a:gd name="connsiteY3" fmla="*/ 1570737 h 1576813"/>
              <a:gd name="connsiteX4" fmla="*/ 0 w 2088461"/>
              <a:gd name="connsiteY4" fmla="*/ 1576813 h 1576813"/>
              <a:gd name="connsiteX5" fmla="*/ 4276 w 2088461"/>
              <a:gd name="connsiteY5" fmla="*/ 1336008 h 1576813"/>
              <a:gd name="connsiteX0" fmla="*/ 4276 w 2088461"/>
              <a:gd name="connsiteY0" fmla="*/ 1336008 h 1576813"/>
              <a:gd name="connsiteX1" fmla="*/ 963691 w 2088461"/>
              <a:gd name="connsiteY1" fmla="*/ 3136 h 1576813"/>
              <a:gd name="connsiteX2" fmla="*/ 2060551 w 2088461"/>
              <a:gd name="connsiteY2" fmla="*/ 1056873 h 1576813"/>
              <a:gd name="connsiteX3" fmla="*/ 2088461 w 2088461"/>
              <a:gd name="connsiteY3" fmla="*/ 1570737 h 1576813"/>
              <a:gd name="connsiteX4" fmla="*/ 0 w 2088461"/>
              <a:gd name="connsiteY4" fmla="*/ 1576813 h 1576813"/>
              <a:gd name="connsiteX5" fmla="*/ 4276 w 2088461"/>
              <a:gd name="connsiteY5" fmla="*/ 1336008 h 1576813"/>
              <a:gd name="connsiteX0" fmla="*/ 4276 w 2088461"/>
              <a:gd name="connsiteY0" fmla="*/ 1335767 h 1576572"/>
              <a:gd name="connsiteX1" fmla="*/ 963691 w 2088461"/>
              <a:gd name="connsiteY1" fmla="*/ 2895 h 1576572"/>
              <a:gd name="connsiteX2" fmla="*/ 2078781 w 2088461"/>
              <a:gd name="connsiteY2" fmla="*/ 1141702 h 1576572"/>
              <a:gd name="connsiteX3" fmla="*/ 2088461 w 2088461"/>
              <a:gd name="connsiteY3" fmla="*/ 1570496 h 1576572"/>
              <a:gd name="connsiteX4" fmla="*/ 0 w 2088461"/>
              <a:gd name="connsiteY4" fmla="*/ 1576572 h 1576572"/>
              <a:gd name="connsiteX5" fmla="*/ 4276 w 2088461"/>
              <a:gd name="connsiteY5" fmla="*/ 1335767 h 1576572"/>
              <a:gd name="connsiteX0" fmla="*/ 4276 w 2088461"/>
              <a:gd name="connsiteY0" fmla="*/ 1336005 h 1576810"/>
              <a:gd name="connsiteX1" fmla="*/ 963691 w 2088461"/>
              <a:gd name="connsiteY1" fmla="*/ 3133 h 1576810"/>
              <a:gd name="connsiteX2" fmla="*/ 2078781 w 2088461"/>
              <a:gd name="connsiteY2" fmla="*/ 1141940 h 1576810"/>
              <a:gd name="connsiteX3" fmla="*/ 2088461 w 2088461"/>
              <a:gd name="connsiteY3" fmla="*/ 1570734 h 1576810"/>
              <a:gd name="connsiteX4" fmla="*/ 0 w 2088461"/>
              <a:gd name="connsiteY4" fmla="*/ 1576810 h 1576810"/>
              <a:gd name="connsiteX5" fmla="*/ 4276 w 2088461"/>
              <a:gd name="connsiteY5" fmla="*/ 1336005 h 1576810"/>
              <a:gd name="connsiteX0" fmla="*/ 4276 w 2088461"/>
              <a:gd name="connsiteY0" fmla="*/ 1336222 h 1577027"/>
              <a:gd name="connsiteX1" fmla="*/ 963691 w 2088461"/>
              <a:gd name="connsiteY1" fmla="*/ 3350 h 1577027"/>
              <a:gd name="connsiteX2" fmla="*/ 2078781 w 2088461"/>
              <a:gd name="connsiteY2" fmla="*/ 1142157 h 1577027"/>
              <a:gd name="connsiteX3" fmla="*/ 2088461 w 2088461"/>
              <a:gd name="connsiteY3" fmla="*/ 1570951 h 1577027"/>
              <a:gd name="connsiteX4" fmla="*/ 0 w 2088461"/>
              <a:gd name="connsiteY4" fmla="*/ 1577027 h 1577027"/>
              <a:gd name="connsiteX5" fmla="*/ 4276 w 2088461"/>
              <a:gd name="connsiteY5" fmla="*/ 1336222 h 1577027"/>
              <a:gd name="connsiteX0" fmla="*/ 4276 w 2088461"/>
              <a:gd name="connsiteY0" fmla="*/ 1342277 h 1583082"/>
              <a:gd name="connsiteX1" fmla="*/ 860386 w 2088461"/>
              <a:gd name="connsiteY1" fmla="*/ 3329 h 1583082"/>
              <a:gd name="connsiteX2" fmla="*/ 2078781 w 2088461"/>
              <a:gd name="connsiteY2" fmla="*/ 1148212 h 1583082"/>
              <a:gd name="connsiteX3" fmla="*/ 2088461 w 2088461"/>
              <a:gd name="connsiteY3" fmla="*/ 1577006 h 1583082"/>
              <a:gd name="connsiteX4" fmla="*/ 0 w 2088461"/>
              <a:gd name="connsiteY4" fmla="*/ 1583082 h 1583082"/>
              <a:gd name="connsiteX5" fmla="*/ 4276 w 2088461"/>
              <a:gd name="connsiteY5" fmla="*/ 1342277 h 1583082"/>
              <a:gd name="connsiteX0" fmla="*/ 4276 w 2088461"/>
              <a:gd name="connsiteY0" fmla="*/ 1338965 h 1579770"/>
              <a:gd name="connsiteX1" fmla="*/ 860386 w 2088461"/>
              <a:gd name="connsiteY1" fmla="*/ 17 h 1579770"/>
              <a:gd name="connsiteX2" fmla="*/ 2078781 w 2088461"/>
              <a:gd name="connsiteY2" fmla="*/ 1144900 h 1579770"/>
              <a:gd name="connsiteX3" fmla="*/ 2088461 w 2088461"/>
              <a:gd name="connsiteY3" fmla="*/ 1573694 h 1579770"/>
              <a:gd name="connsiteX4" fmla="*/ 0 w 2088461"/>
              <a:gd name="connsiteY4" fmla="*/ 1579770 h 1579770"/>
              <a:gd name="connsiteX5" fmla="*/ 4276 w 2088461"/>
              <a:gd name="connsiteY5" fmla="*/ 1338965 h 1579770"/>
              <a:gd name="connsiteX0" fmla="*/ 4276 w 2088461"/>
              <a:gd name="connsiteY0" fmla="*/ 1338965 h 1579770"/>
              <a:gd name="connsiteX1" fmla="*/ 860386 w 2088461"/>
              <a:gd name="connsiteY1" fmla="*/ 17 h 1579770"/>
              <a:gd name="connsiteX2" fmla="*/ 2078781 w 2088461"/>
              <a:gd name="connsiteY2" fmla="*/ 1181359 h 1579770"/>
              <a:gd name="connsiteX3" fmla="*/ 2088461 w 2088461"/>
              <a:gd name="connsiteY3" fmla="*/ 1573694 h 1579770"/>
              <a:gd name="connsiteX4" fmla="*/ 0 w 2088461"/>
              <a:gd name="connsiteY4" fmla="*/ 1579770 h 1579770"/>
              <a:gd name="connsiteX5" fmla="*/ 4276 w 2088461"/>
              <a:gd name="connsiteY5" fmla="*/ 1338965 h 1579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88461" h="1579770">
                <a:moveTo>
                  <a:pt x="4276" y="1338965"/>
                </a:moveTo>
                <a:cubicBezTo>
                  <a:pt x="413042" y="1175396"/>
                  <a:pt x="515348" y="17"/>
                  <a:pt x="860386" y="17"/>
                </a:cubicBezTo>
                <a:cubicBezTo>
                  <a:pt x="1223655" y="-4350"/>
                  <a:pt x="1616495" y="879834"/>
                  <a:pt x="2078781" y="1181359"/>
                </a:cubicBezTo>
                <a:lnTo>
                  <a:pt x="2088461" y="1573694"/>
                </a:lnTo>
                <a:lnTo>
                  <a:pt x="0" y="1579770"/>
                </a:lnTo>
                <a:cubicBezTo>
                  <a:pt x="7502" y="1531909"/>
                  <a:pt x="-5027" y="1542818"/>
                  <a:pt x="4276" y="1338965"/>
                </a:cubicBezTo>
                <a:close/>
              </a:path>
            </a:pathLst>
          </a:custGeom>
          <a:pattFill prst="wdDnDiag">
            <a:fgClr>
              <a:prstClr val="black"/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3" name="Forma libre 12"/>
          <p:cNvSpPr/>
          <p:nvPr/>
        </p:nvSpPr>
        <p:spPr>
          <a:xfrm>
            <a:off x="1339679" y="2033844"/>
            <a:ext cx="1092976" cy="720065"/>
          </a:xfrm>
          <a:custGeom>
            <a:avLst/>
            <a:gdLst>
              <a:gd name="connsiteX0" fmla="*/ 0 w 907074"/>
              <a:gd name="connsiteY0" fmla="*/ 362876 h 363771"/>
              <a:gd name="connsiteX1" fmla="*/ 586109 w 907074"/>
              <a:gd name="connsiteY1" fmla="*/ 307049 h 363771"/>
              <a:gd name="connsiteX2" fmla="*/ 907074 w 907074"/>
              <a:gd name="connsiteY2" fmla="*/ 0 h 363771"/>
              <a:gd name="connsiteX0" fmla="*/ 0 w 899631"/>
              <a:gd name="connsiteY0" fmla="*/ 310355 h 310756"/>
              <a:gd name="connsiteX1" fmla="*/ 586109 w 899631"/>
              <a:gd name="connsiteY1" fmla="*/ 254528 h 310756"/>
              <a:gd name="connsiteX2" fmla="*/ 899631 w 899631"/>
              <a:gd name="connsiteY2" fmla="*/ 0 h 310756"/>
              <a:gd name="connsiteX0" fmla="*/ 0 w 899631"/>
              <a:gd name="connsiteY0" fmla="*/ 310355 h 310420"/>
              <a:gd name="connsiteX1" fmla="*/ 586109 w 899631"/>
              <a:gd name="connsiteY1" fmla="*/ 202008 h 310420"/>
              <a:gd name="connsiteX2" fmla="*/ 899631 w 899631"/>
              <a:gd name="connsiteY2" fmla="*/ 0 h 310420"/>
              <a:gd name="connsiteX0" fmla="*/ 0 w 1338797"/>
              <a:gd name="connsiteY0" fmla="*/ 966854 h 976136"/>
              <a:gd name="connsiteX1" fmla="*/ 586109 w 1338797"/>
              <a:gd name="connsiteY1" fmla="*/ 858507 h 976136"/>
              <a:gd name="connsiteX2" fmla="*/ 1338797 w 1338797"/>
              <a:gd name="connsiteY2" fmla="*/ 0 h 976136"/>
              <a:gd name="connsiteX0" fmla="*/ 0 w 1338797"/>
              <a:gd name="connsiteY0" fmla="*/ 966854 h 966881"/>
              <a:gd name="connsiteX1" fmla="*/ 928510 w 1338797"/>
              <a:gd name="connsiteY1" fmla="*/ 657181 h 966881"/>
              <a:gd name="connsiteX2" fmla="*/ 1338797 w 1338797"/>
              <a:gd name="connsiteY2" fmla="*/ 0 h 966881"/>
              <a:gd name="connsiteX0" fmla="*/ 0 w 1338797"/>
              <a:gd name="connsiteY0" fmla="*/ 966854 h 966880"/>
              <a:gd name="connsiteX1" fmla="*/ 898736 w 1338797"/>
              <a:gd name="connsiteY1" fmla="*/ 657181 h 966880"/>
              <a:gd name="connsiteX2" fmla="*/ 1338797 w 1338797"/>
              <a:gd name="connsiteY2" fmla="*/ 0 h 966880"/>
              <a:gd name="connsiteX0" fmla="*/ 0 w 1338797"/>
              <a:gd name="connsiteY0" fmla="*/ 966854 h 966889"/>
              <a:gd name="connsiteX1" fmla="*/ 898736 w 1338797"/>
              <a:gd name="connsiteY1" fmla="*/ 657181 h 966889"/>
              <a:gd name="connsiteX2" fmla="*/ 1338797 w 1338797"/>
              <a:gd name="connsiteY2" fmla="*/ 0 h 966889"/>
              <a:gd name="connsiteX0" fmla="*/ 0 w 1338797"/>
              <a:gd name="connsiteY0" fmla="*/ 966854 h 966902"/>
              <a:gd name="connsiteX1" fmla="*/ 898736 w 1338797"/>
              <a:gd name="connsiteY1" fmla="*/ 657181 h 966902"/>
              <a:gd name="connsiteX2" fmla="*/ 1338797 w 1338797"/>
              <a:gd name="connsiteY2" fmla="*/ 0 h 966902"/>
              <a:gd name="connsiteX0" fmla="*/ 0 w 1338797"/>
              <a:gd name="connsiteY0" fmla="*/ 966854 h 966924"/>
              <a:gd name="connsiteX1" fmla="*/ 898736 w 1338797"/>
              <a:gd name="connsiteY1" fmla="*/ 683443 h 966924"/>
              <a:gd name="connsiteX2" fmla="*/ 1338797 w 1338797"/>
              <a:gd name="connsiteY2" fmla="*/ 0 h 966924"/>
              <a:gd name="connsiteX0" fmla="*/ 0 w 1338797"/>
              <a:gd name="connsiteY0" fmla="*/ 966854 h 966903"/>
              <a:gd name="connsiteX1" fmla="*/ 898736 w 1338797"/>
              <a:gd name="connsiteY1" fmla="*/ 658964 h 966903"/>
              <a:gd name="connsiteX2" fmla="*/ 1338797 w 1338797"/>
              <a:gd name="connsiteY2" fmla="*/ 0 h 966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8797" h="966903">
                <a:moveTo>
                  <a:pt x="0" y="966854"/>
                </a:moveTo>
                <a:cubicBezTo>
                  <a:pt x="217465" y="969180"/>
                  <a:pt x="571395" y="890133"/>
                  <a:pt x="898736" y="658964"/>
                </a:cubicBezTo>
                <a:cubicBezTo>
                  <a:pt x="1226077" y="427795"/>
                  <a:pt x="1338797" y="0"/>
                  <a:pt x="1338797" y="0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orma libre 13"/>
          <p:cNvSpPr/>
          <p:nvPr/>
        </p:nvSpPr>
        <p:spPr>
          <a:xfrm>
            <a:off x="3854388" y="2084926"/>
            <a:ext cx="1122476" cy="668999"/>
          </a:xfrm>
          <a:custGeom>
            <a:avLst/>
            <a:gdLst>
              <a:gd name="connsiteX0" fmla="*/ 0 w 814285"/>
              <a:gd name="connsiteY0" fmla="*/ 0 h 376738"/>
              <a:gd name="connsiteX1" fmla="*/ 297761 w 814285"/>
              <a:gd name="connsiteY1" fmla="*/ 285592 h 376738"/>
              <a:gd name="connsiteX2" fmla="*/ 814285 w 814285"/>
              <a:gd name="connsiteY2" fmla="*/ 376738 h 376738"/>
              <a:gd name="connsiteX0" fmla="*/ 0 w 814285"/>
              <a:gd name="connsiteY0" fmla="*/ 0 h 376738"/>
              <a:gd name="connsiteX1" fmla="*/ 340299 w 814285"/>
              <a:gd name="connsiteY1" fmla="*/ 261287 h 376738"/>
              <a:gd name="connsiteX2" fmla="*/ 814285 w 814285"/>
              <a:gd name="connsiteY2" fmla="*/ 376738 h 376738"/>
              <a:gd name="connsiteX0" fmla="*/ 0 w 814285"/>
              <a:gd name="connsiteY0" fmla="*/ 0 h 376738"/>
              <a:gd name="connsiteX1" fmla="*/ 340299 w 814285"/>
              <a:gd name="connsiteY1" fmla="*/ 261287 h 376738"/>
              <a:gd name="connsiteX2" fmla="*/ 814285 w 814285"/>
              <a:gd name="connsiteY2" fmla="*/ 376738 h 376738"/>
              <a:gd name="connsiteX0" fmla="*/ 0 w 814285"/>
              <a:gd name="connsiteY0" fmla="*/ 0 h 376738"/>
              <a:gd name="connsiteX1" fmla="*/ 340299 w 814285"/>
              <a:gd name="connsiteY1" fmla="*/ 261287 h 376738"/>
              <a:gd name="connsiteX2" fmla="*/ 814285 w 814285"/>
              <a:gd name="connsiteY2" fmla="*/ 376738 h 376738"/>
              <a:gd name="connsiteX0" fmla="*/ 0 w 814285"/>
              <a:gd name="connsiteY0" fmla="*/ 0 h 376738"/>
              <a:gd name="connsiteX1" fmla="*/ 340299 w 814285"/>
              <a:gd name="connsiteY1" fmla="*/ 261287 h 376738"/>
              <a:gd name="connsiteX2" fmla="*/ 814285 w 814285"/>
              <a:gd name="connsiteY2" fmla="*/ 376738 h 376738"/>
              <a:gd name="connsiteX0" fmla="*/ 0 w 814285"/>
              <a:gd name="connsiteY0" fmla="*/ 0 h 376738"/>
              <a:gd name="connsiteX1" fmla="*/ 394990 w 814285"/>
              <a:gd name="connsiteY1" fmla="*/ 261287 h 376738"/>
              <a:gd name="connsiteX2" fmla="*/ 814285 w 814285"/>
              <a:gd name="connsiteY2" fmla="*/ 376738 h 376738"/>
              <a:gd name="connsiteX0" fmla="*/ 0 w 814285"/>
              <a:gd name="connsiteY0" fmla="*/ 0 h 376738"/>
              <a:gd name="connsiteX1" fmla="*/ 394990 w 814285"/>
              <a:gd name="connsiteY1" fmla="*/ 261287 h 376738"/>
              <a:gd name="connsiteX2" fmla="*/ 814285 w 814285"/>
              <a:gd name="connsiteY2" fmla="*/ 376738 h 376738"/>
              <a:gd name="connsiteX0" fmla="*/ 0 w 814285"/>
              <a:gd name="connsiteY0" fmla="*/ 0 h 376738"/>
              <a:gd name="connsiteX1" fmla="*/ 394990 w 814285"/>
              <a:gd name="connsiteY1" fmla="*/ 261287 h 376738"/>
              <a:gd name="connsiteX2" fmla="*/ 814285 w 814285"/>
              <a:gd name="connsiteY2" fmla="*/ 376738 h 376738"/>
              <a:gd name="connsiteX0" fmla="*/ 0 w 814285"/>
              <a:gd name="connsiteY0" fmla="*/ 0 h 376738"/>
              <a:gd name="connsiteX1" fmla="*/ 394990 w 814285"/>
              <a:gd name="connsiteY1" fmla="*/ 261287 h 376738"/>
              <a:gd name="connsiteX2" fmla="*/ 814285 w 814285"/>
              <a:gd name="connsiteY2" fmla="*/ 376738 h 376738"/>
              <a:gd name="connsiteX0" fmla="*/ 0 w 814285"/>
              <a:gd name="connsiteY0" fmla="*/ 0 h 376738"/>
              <a:gd name="connsiteX1" fmla="*/ 394990 w 814285"/>
              <a:gd name="connsiteY1" fmla="*/ 261287 h 376738"/>
              <a:gd name="connsiteX2" fmla="*/ 814285 w 814285"/>
              <a:gd name="connsiteY2" fmla="*/ 376738 h 376738"/>
              <a:gd name="connsiteX0" fmla="*/ 0 w 814285"/>
              <a:gd name="connsiteY0" fmla="*/ 0 h 376738"/>
              <a:gd name="connsiteX1" fmla="*/ 394990 w 814285"/>
              <a:gd name="connsiteY1" fmla="*/ 261287 h 376738"/>
              <a:gd name="connsiteX2" fmla="*/ 814285 w 814285"/>
              <a:gd name="connsiteY2" fmla="*/ 376738 h 376738"/>
              <a:gd name="connsiteX0" fmla="*/ 0 w 846358"/>
              <a:gd name="connsiteY0" fmla="*/ 0 h 373347"/>
              <a:gd name="connsiteX1" fmla="*/ 427063 w 846358"/>
              <a:gd name="connsiteY1" fmla="*/ 257896 h 373347"/>
              <a:gd name="connsiteX2" fmla="*/ 846358 w 846358"/>
              <a:gd name="connsiteY2" fmla="*/ 373347 h 373347"/>
              <a:gd name="connsiteX0" fmla="*/ 0 w 846358"/>
              <a:gd name="connsiteY0" fmla="*/ 0 h 373347"/>
              <a:gd name="connsiteX1" fmla="*/ 427063 w 846358"/>
              <a:gd name="connsiteY1" fmla="*/ 257896 h 373347"/>
              <a:gd name="connsiteX2" fmla="*/ 846358 w 846358"/>
              <a:gd name="connsiteY2" fmla="*/ 373347 h 373347"/>
              <a:gd name="connsiteX0" fmla="*/ 0 w 846358"/>
              <a:gd name="connsiteY0" fmla="*/ 0 h 373347"/>
              <a:gd name="connsiteX1" fmla="*/ 436226 w 846358"/>
              <a:gd name="connsiteY1" fmla="*/ 247723 h 373347"/>
              <a:gd name="connsiteX2" fmla="*/ 846358 w 846358"/>
              <a:gd name="connsiteY2" fmla="*/ 373347 h 37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6358" h="373347">
                <a:moveTo>
                  <a:pt x="0" y="0"/>
                </a:moveTo>
                <a:cubicBezTo>
                  <a:pt x="178349" y="141005"/>
                  <a:pt x="295166" y="185499"/>
                  <a:pt x="436226" y="247723"/>
                </a:cubicBezTo>
                <a:cubicBezTo>
                  <a:pt x="577286" y="309947"/>
                  <a:pt x="688363" y="361690"/>
                  <a:pt x="846358" y="373347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/>
          <p:cNvSpPr txBox="1"/>
          <p:nvPr/>
        </p:nvSpPr>
        <p:spPr>
          <a:xfrm>
            <a:off x="1241630" y="679049"/>
            <a:ext cx="137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Probabilidad</a:t>
            </a:r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382090" y="256924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x</a:t>
            </a:r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930876" y="2763663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013983" y="2784623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3854388" y="1268760"/>
            <a:ext cx="176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Prob</a:t>
            </a:r>
            <a:r>
              <a:rPr lang="es-ES" dirty="0" smtClean="0"/>
              <a:t>(a &lt;= x &lt;= b)</a:t>
            </a:r>
            <a:endParaRPr lang="es-ES" dirty="0"/>
          </a:p>
        </p:txBody>
      </p:sp>
      <p:cxnSp>
        <p:nvCxnSpPr>
          <p:cNvPr id="24" name="Conector recto de flecha 23"/>
          <p:cNvCxnSpPr>
            <a:stCxn id="22" idx="1"/>
          </p:cNvCxnSpPr>
          <p:nvPr/>
        </p:nvCxnSpPr>
        <p:spPr>
          <a:xfrm flipH="1">
            <a:off x="3536885" y="1453426"/>
            <a:ext cx="317503" cy="184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050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/>
          <a:srcRect l="48521" r="44740"/>
          <a:stretch/>
        </p:blipFill>
        <p:spPr>
          <a:xfrm>
            <a:off x="1937205" y="2663915"/>
            <a:ext cx="616178" cy="553809"/>
          </a:xfrm>
          <a:prstGeom prst="rect">
            <a:avLst/>
          </a:prstGeom>
        </p:spPr>
      </p:pic>
      <p:cxnSp>
        <p:nvCxnSpPr>
          <p:cNvPr id="3" name="Conector recto 2"/>
          <p:cNvCxnSpPr/>
          <p:nvPr/>
        </p:nvCxnSpPr>
        <p:spPr>
          <a:xfrm flipV="1">
            <a:off x="1241630" y="2753925"/>
            <a:ext cx="4050450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ángulo 10"/>
          <p:cNvSpPr/>
          <p:nvPr/>
        </p:nvSpPr>
        <p:spPr>
          <a:xfrm>
            <a:off x="2065992" y="1172676"/>
            <a:ext cx="2986966" cy="1574202"/>
          </a:xfrm>
          <a:custGeom>
            <a:avLst/>
            <a:gdLst>
              <a:gd name="connsiteX0" fmla="*/ 0 w 2070230"/>
              <a:gd name="connsiteY0" fmla="*/ 0 h 765085"/>
              <a:gd name="connsiteX1" fmla="*/ 2070230 w 2070230"/>
              <a:gd name="connsiteY1" fmla="*/ 0 h 765085"/>
              <a:gd name="connsiteX2" fmla="*/ 2070230 w 2070230"/>
              <a:gd name="connsiteY2" fmla="*/ 765085 h 765085"/>
              <a:gd name="connsiteX3" fmla="*/ 0 w 2070230"/>
              <a:gd name="connsiteY3" fmla="*/ 765085 h 765085"/>
              <a:gd name="connsiteX4" fmla="*/ 0 w 2070230"/>
              <a:gd name="connsiteY4" fmla="*/ 0 h 765085"/>
              <a:gd name="connsiteX0" fmla="*/ 0 w 2070230"/>
              <a:gd name="connsiteY0" fmla="*/ 6981 h 772066"/>
              <a:gd name="connsiteX1" fmla="*/ 973370 w 2070230"/>
              <a:gd name="connsiteY1" fmla="*/ 0 h 772066"/>
              <a:gd name="connsiteX2" fmla="*/ 2070230 w 2070230"/>
              <a:gd name="connsiteY2" fmla="*/ 6981 h 772066"/>
              <a:gd name="connsiteX3" fmla="*/ 2070230 w 2070230"/>
              <a:gd name="connsiteY3" fmla="*/ 772066 h 772066"/>
              <a:gd name="connsiteX4" fmla="*/ 0 w 2070230"/>
              <a:gd name="connsiteY4" fmla="*/ 772066 h 772066"/>
              <a:gd name="connsiteX5" fmla="*/ 0 w 2070230"/>
              <a:gd name="connsiteY5" fmla="*/ 6981 h 772066"/>
              <a:gd name="connsiteX0" fmla="*/ 0 w 2070230"/>
              <a:gd name="connsiteY0" fmla="*/ 802516 h 1567601"/>
              <a:gd name="connsiteX1" fmla="*/ 945460 w 2070230"/>
              <a:gd name="connsiteY1" fmla="*/ 0 h 1567601"/>
              <a:gd name="connsiteX2" fmla="*/ 2070230 w 2070230"/>
              <a:gd name="connsiteY2" fmla="*/ 802516 h 1567601"/>
              <a:gd name="connsiteX3" fmla="*/ 2070230 w 2070230"/>
              <a:gd name="connsiteY3" fmla="*/ 1567601 h 1567601"/>
              <a:gd name="connsiteX4" fmla="*/ 0 w 2070230"/>
              <a:gd name="connsiteY4" fmla="*/ 1567601 h 1567601"/>
              <a:gd name="connsiteX5" fmla="*/ 0 w 2070230"/>
              <a:gd name="connsiteY5" fmla="*/ 802516 h 1567601"/>
              <a:gd name="connsiteX0" fmla="*/ 0 w 2070230"/>
              <a:gd name="connsiteY0" fmla="*/ 802516 h 1567601"/>
              <a:gd name="connsiteX1" fmla="*/ 945460 w 2070230"/>
              <a:gd name="connsiteY1" fmla="*/ 0 h 1567601"/>
              <a:gd name="connsiteX2" fmla="*/ 2070230 w 2070230"/>
              <a:gd name="connsiteY2" fmla="*/ 802516 h 1567601"/>
              <a:gd name="connsiteX3" fmla="*/ 2070230 w 2070230"/>
              <a:gd name="connsiteY3" fmla="*/ 1567601 h 1567601"/>
              <a:gd name="connsiteX4" fmla="*/ 0 w 2070230"/>
              <a:gd name="connsiteY4" fmla="*/ 1567601 h 1567601"/>
              <a:gd name="connsiteX5" fmla="*/ 0 w 2070230"/>
              <a:gd name="connsiteY5" fmla="*/ 802516 h 1567601"/>
              <a:gd name="connsiteX0" fmla="*/ 0 w 2070230"/>
              <a:gd name="connsiteY0" fmla="*/ 802516 h 1567601"/>
              <a:gd name="connsiteX1" fmla="*/ 945460 w 2070230"/>
              <a:gd name="connsiteY1" fmla="*/ 0 h 1567601"/>
              <a:gd name="connsiteX2" fmla="*/ 2070230 w 2070230"/>
              <a:gd name="connsiteY2" fmla="*/ 802516 h 1567601"/>
              <a:gd name="connsiteX3" fmla="*/ 2070230 w 2070230"/>
              <a:gd name="connsiteY3" fmla="*/ 1567601 h 1567601"/>
              <a:gd name="connsiteX4" fmla="*/ 0 w 2070230"/>
              <a:gd name="connsiteY4" fmla="*/ 1567601 h 1567601"/>
              <a:gd name="connsiteX5" fmla="*/ 0 w 2070230"/>
              <a:gd name="connsiteY5" fmla="*/ 802516 h 1567601"/>
              <a:gd name="connsiteX0" fmla="*/ 0 w 2070230"/>
              <a:gd name="connsiteY0" fmla="*/ 1193305 h 1567601"/>
              <a:gd name="connsiteX1" fmla="*/ 945460 w 2070230"/>
              <a:gd name="connsiteY1" fmla="*/ 0 h 1567601"/>
              <a:gd name="connsiteX2" fmla="*/ 2070230 w 2070230"/>
              <a:gd name="connsiteY2" fmla="*/ 802516 h 1567601"/>
              <a:gd name="connsiteX3" fmla="*/ 2070230 w 2070230"/>
              <a:gd name="connsiteY3" fmla="*/ 1567601 h 1567601"/>
              <a:gd name="connsiteX4" fmla="*/ 0 w 2070230"/>
              <a:gd name="connsiteY4" fmla="*/ 1567601 h 1567601"/>
              <a:gd name="connsiteX5" fmla="*/ 0 w 2070230"/>
              <a:gd name="connsiteY5" fmla="*/ 1193305 h 1567601"/>
              <a:gd name="connsiteX0" fmla="*/ 0 w 2070230"/>
              <a:gd name="connsiteY0" fmla="*/ 1193305 h 1567601"/>
              <a:gd name="connsiteX1" fmla="*/ 945460 w 2070230"/>
              <a:gd name="connsiteY1" fmla="*/ 0 h 1567601"/>
              <a:gd name="connsiteX2" fmla="*/ 1754849 w 2070230"/>
              <a:gd name="connsiteY2" fmla="*/ 376833 h 1567601"/>
              <a:gd name="connsiteX3" fmla="*/ 2070230 w 2070230"/>
              <a:gd name="connsiteY3" fmla="*/ 802516 h 1567601"/>
              <a:gd name="connsiteX4" fmla="*/ 2070230 w 2070230"/>
              <a:gd name="connsiteY4" fmla="*/ 1567601 h 1567601"/>
              <a:gd name="connsiteX5" fmla="*/ 0 w 2070230"/>
              <a:gd name="connsiteY5" fmla="*/ 1567601 h 1567601"/>
              <a:gd name="connsiteX6" fmla="*/ 0 w 2070230"/>
              <a:gd name="connsiteY6" fmla="*/ 1193305 h 1567601"/>
              <a:gd name="connsiteX0" fmla="*/ 0 w 2070230"/>
              <a:gd name="connsiteY0" fmla="*/ 1198165 h 1572461"/>
              <a:gd name="connsiteX1" fmla="*/ 945460 w 2070230"/>
              <a:gd name="connsiteY1" fmla="*/ 4860 h 1572461"/>
              <a:gd name="connsiteX2" fmla="*/ 2070230 w 2070230"/>
              <a:gd name="connsiteY2" fmla="*/ 807376 h 1572461"/>
              <a:gd name="connsiteX3" fmla="*/ 2070230 w 2070230"/>
              <a:gd name="connsiteY3" fmla="*/ 1572461 h 1572461"/>
              <a:gd name="connsiteX4" fmla="*/ 0 w 2070230"/>
              <a:gd name="connsiteY4" fmla="*/ 1572461 h 1572461"/>
              <a:gd name="connsiteX5" fmla="*/ 0 w 2070230"/>
              <a:gd name="connsiteY5" fmla="*/ 1198165 h 1572461"/>
              <a:gd name="connsiteX0" fmla="*/ 0 w 2070230"/>
              <a:gd name="connsiteY0" fmla="*/ 1197065 h 1571361"/>
              <a:gd name="connsiteX1" fmla="*/ 945460 w 2070230"/>
              <a:gd name="connsiteY1" fmla="*/ 3760 h 1571361"/>
              <a:gd name="connsiteX2" fmla="*/ 2070230 w 2070230"/>
              <a:gd name="connsiteY2" fmla="*/ 806276 h 1571361"/>
              <a:gd name="connsiteX3" fmla="*/ 2070230 w 2070230"/>
              <a:gd name="connsiteY3" fmla="*/ 1571361 h 1571361"/>
              <a:gd name="connsiteX4" fmla="*/ 0 w 2070230"/>
              <a:gd name="connsiteY4" fmla="*/ 1571361 h 1571361"/>
              <a:gd name="connsiteX5" fmla="*/ 0 w 2070230"/>
              <a:gd name="connsiteY5" fmla="*/ 1197065 h 1571361"/>
              <a:gd name="connsiteX0" fmla="*/ 0 w 2070230"/>
              <a:gd name="connsiteY0" fmla="*/ 1196445 h 1570741"/>
              <a:gd name="connsiteX1" fmla="*/ 945460 w 2070230"/>
              <a:gd name="connsiteY1" fmla="*/ 3140 h 1570741"/>
              <a:gd name="connsiteX2" fmla="*/ 2056275 w 2070230"/>
              <a:gd name="connsiteY2" fmla="*/ 973137 h 1570741"/>
              <a:gd name="connsiteX3" fmla="*/ 2070230 w 2070230"/>
              <a:gd name="connsiteY3" fmla="*/ 1570741 h 1570741"/>
              <a:gd name="connsiteX4" fmla="*/ 0 w 2070230"/>
              <a:gd name="connsiteY4" fmla="*/ 1570741 h 1570741"/>
              <a:gd name="connsiteX5" fmla="*/ 0 w 2070230"/>
              <a:gd name="connsiteY5" fmla="*/ 1196445 h 1570741"/>
              <a:gd name="connsiteX0" fmla="*/ 0 w 2084185"/>
              <a:gd name="connsiteY0" fmla="*/ 1336012 h 1570741"/>
              <a:gd name="connsiteX1" fmla="*/ 959415 w 2084185"/>
              <a:gd name="connsiteY1" fmla="*/ 3140 h 1570741"/>
              <a:gd name="connsiteX2" fmla="*/ 2070230 w 2084185"/>
              <a:gd name="connsiteY2" fmla="*/ 973137 h 1570741"/>
              <a:gd name="connsiteX3" fmla="*/ 2084185 w 2084185"/>
              <a:gd name="connsiteY3" fmla="*/ 1570741 h 1570741"/>
              <a:gd name="connsiteX4" fmla="*/ 13955 w 2084185"/>
              <a:gd name="connsiteY4" fmla="*/ 1570741 h 1570741"/>
              <a:gd name="connsiteX5" fmla="*/ 0 w 2084185"/>
              <a:gd name="connsiteY5" fmla="*/ 1336012 h 1570741"/>
              <a:gd name="connsiteX0" fmla="*/ 2568 w 2086753"/>
              <a:gd name="connsiteY0" fmla="*/ 1336012 h 1570741"/>
              <a:gd name="connsiteX1" fmla="*/ 961983 w 2086753"/>
              <a:gd name="connsiteY1" fmla="*/ 3140 h 1570741"/>
              <a:gd name="connsiteX2" fmla="*/ 2072798 w 2086753"/>
              <a:gd name="connsiteY2" fmla="*/ 973137 h 1570741"/>
              <a:gd name="connsiteX3" fmla="*/ 2086753 w 2086753"/>
              <a:gd name="connsiteY3" fmla="*/ 1570741 h 1570741"/>
              <a:gd name="connsiteX4" fmla="*/ 16523 w 2086753"/>
              <a:gd name="connsiteY4" fmla="*/ 1570741 h 1570741"/>
              <a:gd name="connsiteX5" fmla="*/ 2568 w 2086753"/>
              <a:gd name="connsiteY5" fmla="*/ 1336012 h 1570741"/>
              <a:gd name="connsiteX0" fmla="*/ 2568 w 2086753"/>
              <a:gd name="connsiteY0" fmla="*/ 1335772 h 1570501"/>
              <a:gd name="connsiteX1" fmla="*/ 961983 w 2086753"/>
              <a:gd name="connsiteY1" fmla="*/ 2900 h 1570501"/>
              <a:gd name="connsiteX2" fmla="*/ 2058843 w 2086753"/>
              <a:gd name="connsiteY2" fmla="*/ 1056637 h 1570501"/>
              <a:gd name="connsiteX3" fmla="*/ 2086753 w 2086753"/>
              <a:gd name="connsiteY3" fmla="*/ 1570501 h 1570501"/>
              <a:gd name="connsiteX4" fmla="*/ 16523 w 2086753"/>
              <a:gd name="connsiteY4" fmla="*/ 1570501 h 1570501"/>
              <a:gd name="connsiteX5" fmla="*/ 2568 w 2086753"/>
              <a:gd name="connsiteY5" fmla="*/ 1335772 h 1570501"/>
              <a:gd name="connsiteX0" fmla="*/ 2568 w 2086753"/>
              <a:gd name="connsiteY0" fmla="*/ 1336008 h 1570737"/>
              <a:gd name="connsiteX1" fmla="*/ 961983 w 2086753"/>
              <a:gd name="connsiteY1" fmla="*/ 3136 h 1570737"/>
              <a:gd name="connsiteX2" fmla="*/ 2058843 w 2086753"/>
              <a:gd name="connsiteY2" fmla="*/ 1056873 h 1570737"/>
              <a:gd name="connsiteX3" fmla="*/ 2086753 w 2086753"/>
              <a:gd name="connsiteY3" fmla="*/ 1570737 h 1570737"/>
              <a:gd name="connsiteX4" fmla="*/ 16523 w 2086753"/>
              <a:gd name="connsiteY4" fmla="*/ 1570737 h 1570737"/>
              <a:gd name="connsiteX5" fmla="*/ 2568 w 2086753"/>
              <a:gd name="connsiteY5" fmla="*/ 1336008 h 1570737"/>
              <a:gd name="connsiteX0" fmla="*/ 12006 w 2096191"/>
              <a:gd name="connsiteY0" fmla="*/ 1336008 h 1570737"/>
              <a:gd name="connsiteX1" fmla="*/ 971421 w 2096191"/>
              <a:gd name="connsiteY1" fmla="*/ 3136 h 1570737"/>
              <a:gd name="connsiteX2" fmla="*/ 2068281 w 2096191"/>
              <a:gd name="connsiteY2" fmla="*/ 1056873 h 1570737"/>
              <a:gd name="connsiteX3" fmla="*/ 2096191 w 2096191"/>
              <a:gd name="connsiteY3" fmla="*/ 1570737 h 1570737"/>
              <a:gd name="connsiteX4" fmla="*/ 1654 w 2096191"/>
              <a:gd name="connsiteY4" fmla="*/ 1570737 h 1570737"/>
              <a:gd name="connsiteX5" fmla="*/ 12006 w 2096191"/>
              <a:gd name="connsiteY5" fmla="*/ 1336008 h 1570737"/>
              <a:gd name="connsiteX0" fmla="*/ 1743 w 2085928"/>
              <a:gd name="connsiteY0" fmla="*/ 1336008 h 1576813"/>
              <a:gd name="connsiteX1" fmla="*/ 961158 w 2085928"/>
              <a:gd name="connsiteY1" fmla="*/ 3136 h 1576813"/>
              <a:gd name="connsiteX2" fmla="*/ 2058018 w 2085928"/>
              <a:gd name="connsiteY2" fmla="*/ 1056873 h 1576813"/>
              <a:gd name="connsiteX3" fmla="*/ 2085928 w 2085928"/>
              <a:gd name="connsiteY3" fmla="*/ 1570737 h 1576813"/>
              <a:gd name="connsiteX4" fmla="*/ 27851 w 2085928"/>
              <a:gd name="connsiteY4" fmla="*/ 1576813 h 1576813"/>
              <a:gd name="connsiteX5" fmla="*/ 1743 w 2085928"/>
              <a:gd name="connsiteY5" fmla="*/ 1336008 h 1576813"/>
              <a:gd name="connsiteX0" fmla="*/ 2485 w 2086670"/>
              <a:gd name="connsiteY0" fmla="*/ 1336008 h 1576813"/>
              <a:gd name="connsiteX1" fmla="*/ 961900 w 2086670"/>
              <a:gd name="connsiteY1" fmla="*/ 3136 h 1576813"/>
              <a:gd name="connsiteX2" fmla="*/ 2058760 w 2086670"/>
              <a:gd name="connsiteY2" fmla="*/ 1056873 h 1576813"/>
              <a:gd name="connsiteX3" fmla="*/ 2086670 w 2086670"/>
              <a:gd name="connsiteY3" fmla="*/ 1570737 h 1576813"/>
              <a:gd name="connsiteX4" fmla="*/ 28593 w 2086670"/>
              <a:gd name="connsiteY4" fmla="*/ 1576813 h 1576813"/>
              <a:gd name="connsiteX5" fmla="*/ 2485 w 2086670"/>
              <a:gd name="connsiteY5" fmla="*/ 1336008 h 1576813"/>
              <a:gd name="connsiteX0" fmla="*/ 1328 w 2085513"/>
              <a:gd name="connsiteY0" fmla="*/ 1336008 h 1576813"/>
              <a:gd name="connsiteX1" fmla="*/ 960743 w 2085513"/>
              <a:gd name="connsiteY1" fmla="*/ 3136 h 1576813"/>
              <a:gd name="connsiteX2" fmla="*/ 2057603 w 2085513"/>
              <a:gd name="connsiteY2" fmla="*/ 1056873 h 1576813"/>
              <a:gd name="connsiteX3" fmla="*/ 2085513 w 2085513"/>
              <a:gd name="connsiteY3" fmla="*/ 1570737 h 1576813"/>
              <a:gd name="connsiteX4" fmla="*/ 27436 w 2085513"/>
              <a:gd name="connsiteY4" fmla="*/ 1576813 h 1576813"/>
              <a:gd name="connsiteX5" fmla="*/ 1328 w 2085513"/>
              <a:gd name="connsiteY5" fmla="*/ 1336008 h 1576813"/>
              <a:gd name="connsiteX0" fmla="*/ 4276 w 2088461"/>
              <a:gd name="connsiteY0" fmla="*/ 1336008 h 1576813"/>
              <a:gd name="connsiteX1" fmla="*/ 963691 w 2088461"/>
              <a:gd name="connsiteY1" fmla="*/ 3136 h 1576813"/>
              <a:gd name="connsiteX2" fmla="*/ 2060551 w 2088461"/>
              <a:gd name="connsiteY2" fmla="*/ 1056873 h 1576813"/>
              <a:gd name="connsiteX3" fmla="*/ 2088461 w 2088461"/>
              <a:gd name="connsiteY3" fmla="*/ 1570737 h 1576813"/>
              <a:gd name="connsiteX4" fmla="*/ 0 w 2088461"/>
              <a:gd name="connsiteY4" fmla="*/ 1576813 h 1576813"/>
              <a:gd name="connsiteX5" fmla="*/ 4276 w 2088461"/>
              <a:gd name="connsiteY5" fmla="*/ 1336008 h 1576813"/>
              <a:gd name="connsiteX0" fmla="*/ 4276 w 2088461"/>
              <a:gd name="connsiteY0" fmla="*/ 1336008 h 1576813"/>
              <a:gd name="connsiteX1" fmla="*/ 963691 w 2088461"/>
              <a:gd name="connsiteY1" fmla="*/ 3136 h 1576813"/>
              <a:gd name="connsiteX2" fmla="*/ 2060551 w 2088461"/>
              <a:gd name="connsiteY2" fmla="*/ 1056873 h 1576813"/>
              <a:gd name="connsiteX3" fmla="*/ 2088461 w 2088461"/>
              <a:gd name="connsiteY3" fmla="*/ 1570737 h 1576813"/>
              <a:gd name="connsiteX4" fmla="*/ 0 w 2088461"/>
              <a:gd name="connsiteY4" fmla="*/ 1576813 h 1576813"/>
              <a:gd name="connsiteX5" fmla="*/ 4276 w 2088461"/>
              <a:gd name="connsiteY5" fmla="*/ 1336008 h 1576813"/>
              <a:gd name="connsiteX0" fmla="*/ 4276 w 2088461"/>
              <a:gd name="connsiteY0" fmla="*/ 1335767 h 1576572"/>
              <a:gd name="connsiteX1" fmla="*/ 963691 w 2088461"/>
              <a:gd name="connsiteY1" fmla="*/ 2895 h 1576572"/>
              <a:gd name="connsiteX2" fmla="*/ 2078781 w 2088461"/>
              <a:gd name="connsiteY2" fmla="*/ 1141702 h 1576572"/>
              <a:gd name="connsiteX3" fmla="*/ 2088461 w 2088461"/>
              <a:gd name="connsiteY3" fmla="*/ 1570496 h 1576572"/>
              <a:gd name="connsiteX4" fmla="*/ 0 w 2088461"/>
              <a:gd name="connsiteY4" fmla="*/ 1576572 h 1576572"/>
              <a:gd name="connsiteX5" fmla="*/ 4276 w 2088461"/>
              <a:gd name="connsiteY5" fmla="*/ 1335767 h 1576572"/>
              <a:gd name="connsiteX0" fmla="*/ 4276 w 2088461"/>
              <a:gd name="connsiteY0" fmla="*/ 1336005 h 1576810"/>
              <a:gd name="connsiteX1" fmla="*/ 963691 w 2088461"/>
              <a:gd name="connsiteY1" fmla="*/ 3133 h 1576810"/>
              <a:gd name="connsiteX2" fmla="*/ 2078781 w 2088461"/>
              <a:gd name="connsiteY2" fmla="*/ 1141940 h 1576810"/>
              <a:gd name="connsiteX3" fmla="*/ 2088461 w 2088461"/>
              <a:gd name="connsiteY3" fmla="*/ 1570734 h 1576810"/>
              <a:gd name="connsiteX4" fmla="*/ 0 w 2088461"/>
              <a:gd name="connsiteY4" fmla="*/ 1576810 h 1576810"/>
              <a:gd name="connsiteX5" fmla="*/ 4276 w 2088461"/>
              <a:gd name="connsiteY5" fmla="*/ 1336005 h 1576810"/>
              <a:gd name="connsiteX0" fmla="*/ 4276 w 2088461"/>
              <a:gd name="connsiteY0" fmla="*/ 1336222 h 1577027"/>
              <a:gd name="connsiteX1" fmla="*/ 963691 w 2088461"/>
              <a:gd name="connsiteY1" fmla="*/ 3350 h 1577027"/>
              <a:gd name="connsiteX2" fmla="*/ 2078781 w 2088461"/>
              <a:gd name="connsiteY2" fmla="*/ 1142157 h 1577027"/>
              <a:gd name="connsiteX3" fmla="*/ 2088461 w 2088461"/>
              <a:gd name="connsiteY3" fmla="*/ 1570951 h 1577027"/>
              <a:gd name="connsiteX4" fmla="*/ 0 w 2088461"/>
              <a:gd name="connsiteY4" fmla="*/ 1577027 h 1577027"/>
              <a:gd name="connsiteX5" fmla="*/ 4276 w 2088461"/>
              <a:gd name="connsiteY5" fmla="*/ 1336222 h 1577027"/>
              <a:gd name="connsiteX0" fmla="*/ 4276 w 2088461"/>
              <a:gd name="connsiteY0" fmla="*/ 1342277 h 1583082"/>
              <a:gd name="connsiteX1" fmla="*/ 860386 w 2088461"/>
              <a:gd name="connsiteY1" fmla="*/ 3329 h 1583082"/>
              <a:gd name="connsiteX2" fmla="*/ 2078781 w 2088461"/>
              <a:gd name="connsiteY2" fmla="*/ 1148212 h 1583082"/>
              <a:gd name="connsiteX3" fmla="*/ 2088461 w 2088461"/>
              <a:gd name="connsiteY3" fmla="*/ 1577006 h 1583082"/>
              <a:gd name="connsiteX4" fmla="*/ 0 w 2088461"/>
              <a:gd name="connsiteY4" fmla="*/ 1583082 h 1583082"/>
              <a:gd name="connsiteX5" fmla="*/ 4276 w 2088461"/>
              <a:gd name="connsiteY5" fmla="*/ 1342277 h 1583082"/>
              <a:gd name="connsiteX0" fmla="*/ 4276 w 2088461"/>
              <a:gd name="connsiteY0" fmla="*/ 1338965 h 1579770"/>
              <a:gd name="connsiteX1" fmla="*/ 860386 w 2088461"/>
              <a:gd name="connsiteY1" fmla="*/ 17 h 1579770"/>
              <a:gd name="connsiteX2" fmla="*/ 2078781 w 2088461"/>
              <a:gd name="connsiteY2" fmla="*/ 1144900 h 1579770"/>
              <a:gd name="connsiteX3" fmla="*/ 2088461 w 2088461"/>
              <a:gd name="connsiteY3" fmla="*/ 1573694 h 1579770"/>
              <a:gd name="connsiteX4" fmla="*/ 0 w 2088461"/>
              <a:gd name="connsiteY4" fmla="*/ 1579770 h 1579770"/>
              <a:gd name="connsiteX5" fmla="*/ 4276 w 2088461"/>
              <a:gd name="connsiteY5" fmla="*/ 1338965 h 1579770"/>
              <a:gd name="connsiteX0" fmla="*/ 4276 w 2088461"/>
              <a:gd name="connsiteY0" fmla="*/ 1338965 h 1579770"/>
              <a:gd name="connsiteX1" fmla="*/ 860386 w 2088461"/>
              <a:gd name="connsiteY1" fmla="*/ 17 h 1579770"/>
              <a:gd name="connsiteX2" fmla="*/ 2078781 w 2088461"/>
              <a:gd name="connsiteY2" fmla="*/ 1181359 h 1579770"/>
              <a:gd name="connsiteX3" fmla="*/ 2088461 w 2088461"/>
              <a:gd name="connsiteY3" fmla="*/ 1573694 h 1579770"/>
              <a:gd name="connsiteX4" fmla="*/ 0 w 2088461"/>
              <a:gd name="connsiteY4" fmla="*/ 1579770 h 1579770"/>
              <a:gd name="connsiteX5" fmla="*/ 4276 w 2088461"/>
              <a:gd name="connsiteY5" fmla="*/ 1338965 h 1579770"/>
              <a:gd name="connsiteX0" fmla="*/ 4276 w 2088461"/>
              <a:gd name="connsiteY0" fmla="*/ 1250590 h 1491395"/>
              <a:gd name="connsiteX1" fmla="*/ 1018340 w 2088461"/>
              <a:gd name="connsiteY1" fmla="*/ 18 h 1491395"/>
              <a:gd name="connsiteX2" fmla="*/ 2078781 w 2088461"/>
              <a:gd name="connsiteY2" fmla="*/ 1092984 h 1491395"/>
              <a:gd name="connsiteX3" fmla="*/ 2088461 w 2088461"/>
              <a:gd name="connsiteY3" fmla="*/ 1485319 h 1491395"/>
              <a:gd name="connsiteX4" fmla="*/ 0 w 2088461"/>
              <a:gd name="connsiteY4" fmla="*/ 1491395 h 1491395"/>
              <a:gd name="connsiteX5" fmla="*/ 4276 w 2088461"/>
              <a:gd name="connsiteY5" fmla="*/ 1250590 h 1491395"/>
              <a:gd name="connsiteX0" fmla="*/ 4276 w 2088461"/>
              <a:gd name="connsiteY0" fmla="*/ 1351589 h 1592394"/>
              <a:gd name="connsiteX1" fmla="*/ 999386 w 2088461"/>
              <a:gd name="connsiteY1" fmla="*/ 15 h 1592394"/>
              <a:gd name="connsiteX2" fmla="*/ 2078781 w 2088461"/>
              <a:gd name="connsiteY2" fmla="*/ 1193983 h 1592394"/>
              <a:gd name="connsiteX3" fmla="*/ 2088461 w 2088461"/>
              <a:gd name="connsiteY3" fmla="*/ 1586318 h 1592394"/>
              <a:gd name="connsiteX4" fmla="*/ 0 w 2088461"/>
              <a:gd name="connsiteY4" fmla="*/ 1592394 h 1592394"/>
              <a:gd name="connsiteX5" fmla="*/ 4276 w 2088461"/>
              <a:gd name="connsiteY5" fmla="*/ 1351589 h 1592394"/>
              <a:gd name="connsiteX0" fmla="*/ 4276 w 2088461"/>
              <a:gd name="connsiteY0" fmla="*/ 1351577 h 1592382"/>
              <a:gd name="connsiteX1" fmla="*/ 999386 w 2088461"/>
              <a:gd name="connsiteY1" fmla="*/ 3 h 1592382"/>
              <a:gd name="connsiteX2" fmla="*/ 2078781 w 2088461"/>
              <a:gd name="connsiteY2" fmla="*/ 1193971 h 1592382"/>
              <a:gd name="connsiteX3" fmla="*/ 2088461 w 2088461"/>
              <a:gd name="connsiteY3" fmla="*/ 1586306 h 1592382"/>
              <a:gd name="connsiteX4" fmla="*/ 0 w 2088461"/>
              <a:gd name="connsiteY4" fmla="*/ 1592382 h 1592382"/>
              <a:gd name="connsiteX5" fmla="*/ 4276 w 2088461"/>
              <a:gd name="connsiteY5" fmla="*/ 1351577 h 1592382"/>
              <a:gd name="connsiteX0" fmla="*/ 16912 w 2088461"/>
              <a:gd name="connsiteY0" fmla="*/ 1168521 h 1592392"/>
              <a:gd name="connsiteX1" fmla="*/ 999386 w 2088461"/>
              <a:gd name="connsiteY1" fmla="*/ 13 h 1592392"/>
              <a:gd name="connsiteX2" fmla="*/ 2078781 w 2088461"/>
              <a:gd name="connsiteY2" fmla="*/ 1193981 h 1592392"/>
              <a:gd name="connsiteX3" fmla="*/ 2088461 w 2088461"/>
              <a:gd name="connsiteY3" fmla="*/ 1586316 h 1592392"/>
              <a:gd name="connsiteX4" fmla="*/ 0 w 2088461"/>
              <a:gd name="connsiteY4" fmla="*/ 1592392 h 1592392"/>
              <a:gd name="connsiteX5" fmla="*/ 16912 w 2088461"/>
              <a:gd name="connsiteY5" fmla="*/ 1168521 h 1592392"/>
              <a:gd name="connsiteX0" fmla="*/ 16912 w 3023553"/>
              <a:gd name="connsiteY0" fmla="*/ 1168521 h 1592392"/>
              <a:gd name="connsiteX1" fmla="*/ 999386 w 3023553"/>
              <a:gd name="connsiteY1" fmla="*/ 13 h 1592392"/>
              <a:gd name="connsiteX2" fmla="*/ 2078781 w 3023553"/>
              <a:gd name="connsiteY2" fmla="*/ 1193981 h 1592392"/>
              <a:gd name="connsiteX3" fmla="*/ 3023553 w 3023553"/>
              <a:gd name="connsiteY3" fmla="*/ 1586316 h 1592392"/>
              <a:gd name="connsiteX4" fmla="*/ 0 w 3023553"/>
              <a:gd name="connsiteY4" fmla="*/ 1592392 h 1592392"/>
              <a:gd name="connsiteX5" fmla="*/ 16912 w 3023553"/>
              <a:gd name="connsiteY5" fmla="*/ 1168521 h 1592392"/>
              <a:gd name="connsiteX0" fmla="*/ 16912 w 2078781"/>
              <a:gd name="connsiteY0" fmla="*/ 1168521 h 1592392"/>
              <a:gd name="connsiteX1" fmla="*/ 999386 w 2078781"/>
              <a:gd name="connsiteY1" fmla="*/ 13 h 1592392"/>
              <a:gd name="connsiteX2" fmla="*/ 2078781 w 2078781"/>
              <a:gd name="connsiteY2" fmla="*/ 1193981 h 1592392"/>
              <a:gd name="connsiteX3" fmla="*/ 0 w 2078781"/>
              <a:gd name="connsiteY3" fmla="*/ 1592392 h 1592392"/>
              <a:gd name="connsiteX4" fmla="*/ 16912 w 2078781"/>
              <a:gd name="connsiteY4" fmla="*/ 1168521 h 1592392"/>
              <a:gd name="connsiteX0" fmla="*/ 16912 w 2843282"/>
              <a:gd name="connsiteY0" fmla="*/ 1171732 h 1595603"/>
              <a:gd name="connsiteX1" fmla="*/ 999386 w 2843282"/>
              <a:gd name="connsiteY1" fmla="*/ 3224 h 1595603"/>
              <a:gd name="connsiteX2" fmla="*/ 2843282 w 2843282"/>
              <a:gd name="connsiteY2" fmla="*/ 1588577 h 1595603"/>
              <a:gd name="connsiteX3" fmla="*/ 0 w 2843282"/>
              <a:gd name="connsiteY3" fmla="*/ 1595603 h 1595603"/>
              <a:gd name="connsiteX4" fmla="*/ 16912 w 2843282"/>
              <a:gd name="connsiteY4" fmla="*/ 1171732 h 1595603"/>
              <a:gd name="connsiteX0" fmla="*/ 16912 w 3001237"/>
              <a:gd name="connsiteY0" fmla="*/ 1171732 h 1595603"/>
              <a:gd name="connsiteX1" fmla="*/ 999386 w 3001237"/>
              <a:gd name="connsiteY1" fmla="*/ 3224 h 1595603"/>
              <a:gd name="connsiteX2" fmla="*/ 3001237 w 3001237"/>
              <a:gd name="connsiteY2" fmla="*/ 1588577 h 1595603"/>
              <a:gd name="connsiteX3" fmla="*/ 0 w 3001237"/>
              <a:gd name="connsiteY3" fmla="*/ 1595603 h 1595603"/>
              <a:gd name="connsiteX4" fmla="*/ 16912 w 3001237"/>
              <a:gd name="connsiteY4" fmla="*/ 1171732 h 1595603"/>
              <a:gd name="connsiteX0" fmla="*/ 16912 w 3001237"/>
              <a:gd name="connsiteY0" fmla="*/ 1171732 h 1595603"/>
              <a:gd name="connsiteX1" fmla="*/ 999386 w 3001237"/>
              <a:gd name="connsiteY1" fmla="*/ 3224 h 1595603"/>
              <a:gd name="connsiteX2" fmla="*/ 3001237 w 3001237"/>
              <a:gd name="connsiteY2" fmla="*/ 1588577 h 1595603"/>
              <a:gd name="connsiteX3" fmla="*/ 0 w 3001237"/>
              <a:gd name="connsiteY3" fmla="*/ 1595603 h 1595603"/>
              <a:gd name="connsiteX4" fmla="*/ 16912 w 3001237"/>
              <a:gd name="connsiteY4" fmla="*/ 1171732 h 1595603"/>
              <a:gd name="connsiteX0" fmla="*/ 16912 w 3001237"/>
              <a:gd name="connsiteY0" fmla="*/ 1168509 h 1592380"/>
              <a:gd name="connsiteX1" fmla="*/ 999386 w 3001237"/>
              <a:gd name="connsiteY1" fmla="*/ 1 h 1592380"/>
              <a:gd name="connsiteX2" fmla="*/ 3001237 w 3001237"/>
              <a:gd name="connsiteY2" fmla="*/ 1585354 h 1592380"/>
              <a:gd name="connsiteX3" fmla="*/ 0 w 3001237"/>
              <a:gd name="connsiteY3" fmla="*/ 1592380 h 1592380"/>
              <a:gd name="connsiteX4" fmla="*/ 16912 w 3001237"/>
              <a:gd name="connsiteY4" fmla="*/ 1168509 h 1592380"/>
              <a:gd name="connsiteX0" fmla="*/ 16912 w 3001237"/>
              <a:gd name="connsiteY0" fmla="*/ 1168509 h 1592380"/>
              <a:gd name="connsiteX1" fmla="*/ 999386 w 3001237"/>
              <a:gd name="connsiteY1" fmla="*/ 1 h 1592380"/>
              <a:gd name="connsiteX2" fmla="*/ 3001237 w 3001237"/>
              <a:gd name="connsiteY2" fmla="*/ 1585354 h 1592380"/>
              <a:gd name="connsiteX3" fmla="*/ 0 w 3001237"/>
              <a:gd name="connsiteY3" fmla="*/ 1592380 h 1592380"/>
              <a:gd name="connsiteX4" fmla="*/ 16912 w 3001237"/>
              <a:gd name="connsiteY4" fmla="*/ 1168509 h 1592380"/>
              <a:gd name="connsiteX0" fmla="*/ 16912 w 3001237"/>
              <a:gd name="connsiteY0" fmla="*/ 1155884 h 1579755"/>
              <a:gd name="connsiteX1" fmla="*/ 929886 w 3001237"/>
              <a:gd name="connsiteY1" fmla="*/ 1 h 1579755"/>
              <a:gd name="connsiteX2" fmla="*/ 3001237 w 3001237"/>
              <a:gd name="connsiteY2" fmla="*/ 1572729 h 1579755"/>
              <a:gd name="connsiteX3" fmla="*/ 0 w 3001237"/>
              <a:gd name="connsiteY3" fmla="*/ 1579755 h 1579755"/>
              <a:gd name="connsiteX4" fmla="*/ 16912 w 3001237"/>
              <a:gd name="connsiteY4" fmla="*/ 1155884 h 1579755"/>
              <a:gd name="connsiteX0" fmla="*/ 2094 w 2986419"/>
              <a:gd name="connsiteY0" fmla="*/ 1155884 h 1586067"/>
              <a:gd name="connsiteX1" fmla="*/ 915068 w 2986419"/>
              <a:gd name="connsiteY1" fmla="*/ 1 h 1586067"/>
              <a:gd name="connsiteX2" fmla="*/ 2986419 w 2986419"/>
              <a:gd name="connsiteY2" fmla="*/ 1572729 h 1586067"/>
              <a:gd name="connsiteX3" fmla="*/ 10455 w 2986419"/>
              <a:gd name="connsiteY3" fmla="*/ 1586067 h 1586067"/>
              <a:gd name="connsiteX4" fmla="*/ 2094 w 2986419"/>
              <a:gd name="connsiteY4" fmla="*/ 1155884 h 1586067"/>
              <a:gd name="connsiteX0" fmla="*/ 2641 w 2986966"/>
              <a:gd name="connsiteY0" fmla="*/ 1155884 h 1572729"/>
              <a:gd name="connsiteX1" fmla="*/ 915615 w 2986966"/>
              <a:gd name="connsiteY1" fmla="*/ 1 h 1572729"/>
              <a:gd name="connsiteX2" fmla="*/ 2986966 w 2986966"/>
              <a:gd name="connsiteY2" fmla="*/ 1572729 h 1572729"/>
              <a:gd name="connsiteX3" fmla="*/ 4683 w 2986966"/>
              <a:gd name="connsiteY3" fmla="*/ 1478751 h 1572729"/>
              <a:gd name="connsiteX4" fmla="*/ 2641 w 2986966"/>
              <a:gd name="connsiteY4" fmla="*/ 1155884 h 1572729"/>
              <a:gd name="connsiteX0" fmla="*/ 2641 w 2986966"/>
              <a:gd name="connsiteY0" fmla="*/ 1155884 h 1572729"/>
              <a:gd name="connsiteX1" fmla="*/ 915615 w 2986966"/>
              <a:gd name="connsiteY1" fmla="*/ 1 h 1572729"/>
              <a:gd name="connsiteX2" fmla="*/ 2986966 w 2986966"/>
              <a:gd name="connsiteY2" fmla="*/ 1572729 h 1572729"/>
              <a:gd name="connsiteX3" fmla="*/ 4683 w 2986966"/>
              <a:gd name="connsiteY3" fmla="*/ 1567128 h 1572729"/>
              <a:gd name="connsiteX4" fmla="*/ 2641 w 2986966"/>
              <a:gd name="connsiteY4" fmla="*/ 1155884 h 157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6966" h="1572729">
                <a:moveTo>
                  <a:pt x="2641" y="1155884"/>
                </a:moveTo>
                <a:cubicBezTo>
                  <a:pt x="360861" y="828186"/>
                  <a:pt x="411910" y="-34"/>
                  <a:pt x="915615" y="1"/>
                </a:cubicBezTo>
                <a:cubicBezTo>
                  <a:pt x="1417832" y="36"/>
                  <a:pt x="1785452" y="1536335"/>
                  <a:pt x="2986966" y="1572729"/>
                </a:cubicBezTo>
                <a:lnTo>
                  <a:pt x="4683" y="1567128"/>
                </a:lnTo>
                <a:cubicBezTo>
                  <a:pt x="12185" y="1519267"/>
                  <a:pt x="-6662" y="1359737"/>
                  <a:pt x="2641" y="1155884"/>
                </a:cubicBezTo>
                <a:close/>
              </a:path>
            </a:pathLst>
          </a:custGeom>
          <a:pattFill prst="wdDnDiag">
            <a:fgClr>
              <a:prstClr val="black"/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5" name="Forma libre 4"/>
          <p:cNvSpPr/>
          <p:nvPr/>
        </p:nvSpPr>
        <p:spPr>
          <a:xfrm>
            <a:off x="1133136" y="2065438"/>
            <a:ext cx="1124567" cy="695014"/>
          </a:xfrm>
          <a:custGeom>
            <a:avLst/>
            <a:gdLst>
              <a:gd name="connsiteX0" fmla="*/ 0 w 907074"/>
              <a:gd name="connsiteY0" fmla="*/ 362876 h 363771"/>
              <a:gd name="connsiteX1" fmla="*/ 586109 w 907074"/>
              <a:gd name="connsiteY1" fmla="*/ 307049 h 363771"/>
              <a:gd name="connsiteX2" fmla="*/ 907074 w 907074"/>
              <a:gd name="connsiteY2" fmla="*/ 0 h 363771"/>
              <a:gd name="connsiteX0" fmla="*/ 0 w 899631"/>
              <a:gd name="connsiteY0" fmla="*/ 310355 h 310756"/>
              <a:gd name="connsiteX1" fmla="*/ 586109 w 899631"/>
              <a:gd name="connsiteY1" fmla="*/ 254528 h 310756"/>
              <a:gd name="connsiteX2" fmla="*/ 899631 w 899631"/>
              <a:gd name="connsiteY2" fmla="*/ 0 h 310756"/>
              <a:gd name="connsiteX0" fmla="*/ 0 w 899631"/>
              <a:gd name="connsiteY0" fmla="*/ 310355 h 310420"/>
              <a:gd name="connsiteX1" fmla="*/ 586109 w 899631"/>
              <a:gd name="connsiteY1" fmla="*/ 202008 h 310420"/>
              <a:gd name="connsiteX2" fmla="*/ 899631 w 899631"/>
              <a:gd name="connsiteY2" fmla="*/ 0 h 310420"/>
              <a:gd name="connsiteX0" fmla="*/ 0 w 1338797"/>
              <a:gd name="connsiteY0" fmla="*/ 966854 h 976136"/>
              <a:gd name="connsiteX1" fmla="*/ 586109 w 1338797"/>
              <a:gd name="connsiteY1" fmla="*/ 858507 h 976136"/>
              <a:gd name="connsiteX2" fmla="*/ 1338797 w 1338797"/>
              <a:gd name="connsiteY2" fmla="*/ 0 h 976136"/>
              <a:gd name="connsiteX0" fmla="*/ 0 w 1338797"/>
              <a:gd name="connsiteY0" fmla="*/ 966854 h 966881"/>
              <a:gd name="connsiteX1" fmla="*/ 928510 w 1338797"/>
              <a:gd name="connsiteY1" fmla="*/ 657181 h 966881"/>
              <a:gd name="connsiteX2" fmla="*/ 1338797 w 1338797"/>
              <a:gd name="connsiteY2" fmla="*/ 0 h 966881"/>
              <a:gd name="connsiteX0" fmla="*/ 0 w 1338797"/>
              <a:gd name="connsiteY0" fmla="*/ 966854 h 966880"/>
              <a:gd name="connsiteX1" fmla="*/ 898736 w 1338797"/>
              <a:gd name="connsiteY1" fmla="*/ 657181 h 966880"/>
              <a:gd name="connsiteX2" fmla="*/ 1338797 w 1338797"/>
              <a:gd name="connsiteY2" fmla="*/ 0 h 966880"/>
              <a:gd name="connsiteX0" fmla="*/ 0 w 1338797"/>
              <a:gd name="connsiteY0" fmla="*/ 966854 h 966889"/>
              <a:gd name="connsiteX1" fmla="*/ 898736 w 1338797"/>
              <a:gd name="connsiteY1" fmla="*/ 657181 h 966889"/>
              <a:gd name="connsiteX2" fmla="*/ 1338797 w 1338797"/>
              <a:gd name="connsiteY2" fmla="*/ 0 h 966889"/>
              <a:gd name="connsiteX0" fmla="*/ 0 w 1338797"/>
              <a:gd name="connsiteY0" fmla="*/ 966854 h 966902"/>
              <a:gd name="connsiteX1" fmla="*/ 898736 w 1338797"/>
              <a:gd name="connsiteY1" fmla="*/ 657181 h 966902"/>
              <a:gd name="connsiteX2" fmla="*/ 1338797 w 1338797"/>
              <a:gd name="connsiteY2" fmla="*/ 0 h 966902"/>
              <a:gd name="connsiteX0" fmla="*/ 0 w 1338797"/>
              <a:gd name="connsiteY0" fmla="*/ 966854 h 966924"/>
              <a:gd name="connsiteX1" fmla="*/ 898736 w 1338797"/>
              <a:gd name="connsiteY1" fmla="*/ 683443 h 966924"/>
              <a:gd name="connsiteX2" fmla="*/ 1338797 w 1338797"/>
              <a:gd name="connsiteY2" fmla="*/ 0 h 966924"/>
              <a:gd name="connsiteX0" fmla="*/ 0 w 1338797"/>
              <a:gd name="connsiteY0" fmla="*/ 966854 h 966903"/>
              <a:gd name="connsiteX1" fmla="*/ 898736 w 1338797"/>
              <a:gd name="connsiteY1" fmla="*/ 658964 h 966903"/>
              <a:gd name="connsiteX2" fmla="*/ 1338797 w 1338797"/>
              <a:gd name="connsiteY2" fmla="*/ 0 h 966903"/>
              <a:gd name="connsiteX0" fmla="*/ 0 w 1338797"/>
              <a:gd name="connsiteY0" fmla="*/ 966854 h 966924"/>
              <a:gd name="connsiteX1" fmla="*/ 774909 w 1338797"/>
              <a:gd name="connsiteY1" fmla="*/ 684418 h 966924"/>
              <a:gd name="connsiteX2" fmla="*/ 1338797 w 1338797"/>
              <a:gd name="connsiteY2" fmla="*/ 0 h 966924"/>
              <a:gd name="connsiteX0" fmla="*/ 0 w 1377493"/>
              <a:gd name="connsiteY0" fmla="*/ 932916 h 932987"/>
              <a:gd name="connsiteX1" fmla="*/ 774909 w 1377493"/>
              <a:gd name="connsiteY1" fmla="*/ 650480 h 932987"/>
              <a:gd name="connsiteX2" fmla="*/ 1377493 w 1377493"/>
              <a:gd name="connsiteY2" fmla="*/ 0 h 932987"/>
              <a:gd name="connsiteX0" fmla="*/ 0 w 1377493"/>
              <a:gd name="connsiteY0" fmla="*/ 932916 h 933264"/>
              <a:gd name="connsiteX1" fmla="*/ 805864 w 1377493"/>
              <a:gd name="connsiteY1" fmla="*/ 701387 h 933264"/>
              <a:gd name="connsiteX2" fmla="*/ 1377493 w 1377493"/>
              <a:gd name="connsiteY2" fmla="*/ 0 h 933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7493" h="933264">
                <a:moveTo>
                  <a:pt x="0" y="932916"/>
                </a:moveTo>
                <a:cubicBezTo>
                  <a:pt x="217465" y="935242"/>
                  <a:pt x="478523" y="932556"/>
                  <a:pt x="805864" y="701387"/>
                </a:cubicBezTo>
                <a:cubicBezTo>
                  <a:pt x="1133205" y="470218"/>
                  <a:pt x="1377493" y="0"/>
                  <a:pt x="1377493" y="0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" name="Conector recto 1"/>
          <p:cNvCxnSpPr/>
          <p:nvPr/>
        </p:nvCxnSpPr>
        <p:spPr>
          <a:xfrm>
            <a:off x="2951820" y="804403"/>
            <a:ext cx="0" cy="194952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1871700" y="2438890"/>
            <a:ext cx="0" cy="77883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3"/>
          <a:srcRect l="41492" r="38791"/>
          <a:stretch/>
        </p:blipFill>
        <p:spPr>
          <a:xfrm>
            <a:off x="970234" y="3236372"/>
            <a:ext cx="1802932" cy="55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42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rma libre 29"/>
          <p:cNvSpPr/>
          <p:nvPr/>
        </p:nvSpPr>
        <p:spPr>
          <a:xfrm>
            <a:off x="4386308" y="1403775"/>
            <a:ext cx="909128" cy="292712"/>
          </a:xfrm>
          <a:custGeom>
            <a:avLst/>
            <a:gdLst>
              <a:gd name="connsiteX0" fmla="*/ 0 w 909128"/>
              <a:gd name="connsiteY0" fmla="*/ 299932 h 299932"/>
              <a:gd name="connsiteX1" fmla="*/ 9373 w 909128"/>
              <a:gd name="connsiteY1" fmla="*/ 0 h 299932"/>
              <a:gd name="connsiteX2" fmla="*/ 909128 w 909128"/>
              <a:gd name="connsiteY2" fmla="*/ 4687 h 299932"/>
              <a:gd name="connsiteX3" fmla="*/ 0 w 909128"/>
              <a:gd name="connsiteY3" fmla="*/ 299932 h 299932"/>
              <a:gd name="connsiteX0" fmla="*/ 0 w 909128"/>
              <a:gd name="connsiteY0" fmla="*/ 299932 h 299932"/>
              <a:gd name="connsiteX1" fmla="*/ 9373 w 909128"/>
              <a:gd name="connsiteY1" fmla="*/ 0 h 299932"/>
              <a:gd name="connsiteX2" fmla="*/ 909128 w 909128"/>
              <a:gd name="connsiteY2" fmla="*/ 4687 h 299932"/>
              <a:gd name="connsiteX3" fmla="*/ 0 w 909128"/>
              <a:gd name="connsiteY3" fmla="*/ 299932 h 299932"/>
              <a:gd name="connsiteX0" fmla="*/ 0 w 909128"/>
              <a:gd name="connsiteY0" fmla="*/ 299932 h 299932"/>
              <a:gd name="connsiteX1" fmla="*/ 9373 w 909128"/>
              <a:gd name="connsiteY1" fmla="*/ 0 h 299932"/>
              <a:gd name="connsiteX2" fmla="*/ 909128 w 909128"/>
              <a:gd name="connsiteY2" fmla="*/ 4687 h 299932"/>
              <a:gd name="connsiteX3" fmla="*/ 0 w 909128"/>
              <a:gd name="connsiteY3" fmla="*/ 299932 h 299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9128" h="299932">
                <a:moveTo>
                  <a:pt x="0" y="299932"/>
                </a:moveTo>
                <a:lnTo>
                  <a:pt x="9373" y="0"/>
                </a:lnTo>
                <a:lnTo>
                  <a:pt x="909128" y="4687"/>
                </a:lnTo>
                <a:cubicBezTo>
                  <a:pt x="573282" y="60925"/>
                  <a:pt x="298356" y="149966"/>
                  <a:pt x="0" y="299932"/>
                </a:cubicBezTo>
                <a:close/>
              </a:path>
            </a:pathLst>
          </a:custGeom>
          <a:pattFill prst="wdDnDiag">
            <a:fgClr>
              <a:prstClr val="black"/>
            </a:fgClr>
            <a:bgClr>
              <a:prstClr val="white"/>
            </a:bgClr>
          </a:pattFill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9" name="Forma libre 28"/>
          <p:cNvSpPr/>
          <p:nvPr/>
        </p:nvSpPr>
        <p:spPr>
          <a:xfrm>
            <a:off x="3927058" y="1691800"/>
            <a:ext cx="468622" cy="387050"/>
          </a:xfrm>
          <a:custGeom>
            <a:avLst/>
            <a:gdLst>
              <a:gd name="connsiteX0" fmla="*/ 0 w 449877"/>
              <a:gd name="connsiteY0" fmla="*/ 360855 h 379601"/>
              <a:gd name="connsiteX1" fmla="*/ 449877 w 449877"/>
              <a:gd name="connsiteY1" fmla="*/ 0 h 379601"/>
              <a:gd name="connsiteX2" fmla="*/ 449877 w 449877"/>
              <a:gd name="connsiteY2" fmla="*/ 379601 h 379601"/>
              <a:gd name="connsiteX3" fmla="*/ 0 w 449877"/>
              <a:gd name="connsiteY3" fmla="*/ 360855 h 379601"/>
              <a:gd name="connsiteX0" fmla="*/ 0 w 449877"/>
              <a:gd name="connsiteY0" fmla="*/ 360855 h 379601"/>
              <a:gd name="connsiteX1" fmla="*/ 449877 w 449877"/>
              <a:gd name="connsiteY1" fmla="*/ 0 h 379601"/>
              <a:gd name="connsiteX2" fmla="*/ 449877 w 449877"/>
              <a:gd name="connsiteY2" fmla="*/ 379601 h 379601"/>
              <a:gd name="connsiteX3" fmla="*/ 0 w 449877"/>
              <a:gd name="connsiteY3" fmla="*/ 360855 h 379601"/>
              <a:gd name="connsiteX0" fmla="*/ 0 w 449877"/>
              <a:gd name="connsiteY0" fmla="*/ 360855 h 379601"/>
              <a:gd name="connsiteX1" fmla="*/ 449877 w 449877"/>
              <a:gd name="connsiteY1" fmla="*/ 0 h 379601"/>
              <a:gd name="connsiteX2" fmla="*/ 449877 w 449877"/>
              <a:gd name="connsiteY2" fmla="*/ 379601 h 379601"/>
              <a:gd name="connsiteX3" fmla="*/ 0 w 449877"/>
              <a:gd name="connsiteY3" fmla="*/ 360855 h 379601"/>
              <a:gd name="connsiteX0" fmla="*/ 0 w 449877"/>
              <a:gd name="connsiteY0" fmla="*/ 337423 h 356169"/>
              <a:gd name="connsiteX1" fmla="*/ 449877 w 449877"/>
              <a:gd name="connsiteY1" fmla="*/ 0 h 356169"/>
              <a:gd name="connsiteX2" fmla="*/ 449877 w 449877"/>
              <a:gd name="connsiteY2" fmla="*/ 356169 h 356169"/>
              <a:gd name="connsiteX3" fmla="*/ 0 w 449877"/>
              <a:gd name="connsiteY3" fmla="*/ 337423 h 356169"/>
              <a:gd name="connsiteX0" fmla="*/ 0 w 454563"/>
              <a:gd name="connsiteY0" fmla="*/ 360855 h 379601"/>
              <a:gd name="connsiteX1" fmla="*/ 454563 w 454563"/>
              <a:gd name="connsiteY1" fmla="*/ 0 h 379601"/>
              <a:gd name="connsiteX2" fmla="*/ 449877 w 454563"/>
              <a:gd name="connsiteY2" fmla="*/ 379601 h 379601"/>
              <a:gd name="connsiteX3" fmla="*/ 0 w 454563"/>
              <a:gd name="connsiteY3" fmla="*/ 360855 h 379601"/>
              <a:gd name="connsiteX0" fmla="*/ 0 w 459249"/>
              <a:gd name="connsiteY0" fmla="*/ 461972 h 461972"/>
              <a:gd name="connsiteX1" fmla="*/ 459249 w 459249"/>
              <a:gd name="connsiteY1" fmla="*/ 0 h 461972"/>
              <a:gd name="connsiteX2" fmla="*/ 454563 w 459249"/>
              <a:gd name="connsiteY2" fmla="*/ 379601 h 461972"/>
              <a:gd name="connsiteX3" fmla="*/ 0 w 459249"/>
              <a:gd name="connsiteY3" fmla="*/ 461972 h 461972"/>
              <a:gd name="connsiteX0" fmla="*/ 0 w 468622"/>
              <a:gd name="connsiteY0" fmla="*/ 379239 h 379601"/>
              <a:gd name="connsiteX1" fmla="*/ 468622 w 468622"/>
              <a:gd name="connsiteY1" fmla="*/ 0 h 379601"/>
              <a:gd name="connsiteX2" fmla="*/ 463936 w 468622"/>
              <a:gd name="connsiteY2" fmla="*/ 379601 h 379601"/>
              <a:gd name="connsiteX3" fmla="*/ 0 w 468622"/>
              <a:gd name="connsiteY3" fmla="*/ 379239 h 37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622" h="379601">
                <a:moveTo>
                  <a:pt x="0" y="379239"/>
                </a:moveTo>
                <a:cubicBezTo>
                  <a:pt x="164018" y="207404"/>
                  <a:pt x="290545" y="106226"/>
                  <a:pt x="468622" y="0"/>
                </a:cubicBezTo>
                <a:lnTo>
                  <a:pt x="463936" y="379601"/>
                </a:lnTo>
                <a:lnTo>
                  <a:pt x="0" y="379239"/>
                </a:lnTo>
                <a:close/>
              </a:path>
            </a:pathLst>
          </a:custGeom>
          <a:pattFill prst="wdDnDiag">
            <a:fgClr>
              <a:prstClr val="black"/>
            </a:fgClr>
            <a:bgClr>
              <a:prstClr val="white"/>
            </a:bgClr>
          </a:pattFill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8" name="Forma libre 27"/>
          <p:cNvSpPr/>
          <p:nvPr/>
        </p:nvSpPr>
        <p:spPr>
          <a:xfrm>
            <a:off x="3626895" y="2065278"/>
            <a:ext cx="306751" cy="727985"/>
          </a:xfrm>
          <a:custGeom>
            <a:avLst/>
            <a:gdLst>
              <a:gd name="connsiteX0" fmla="*/ 0 w 309290"/>
              <a:gd name="connsiteY0" fmla="*/ 721710 h 721710"/>
              <a:gd name="connsiteX1" fmla="*/ 0 w 309290"/>
              <a:gd name="connsiteY1" fmla="*/ 0 h 721710"/>
              <a:gd name="connsiteX2" fmla="*/ 309290 w 309290"/>
              <a:gd name="connsiteY2" fmla="*/ 9373 h 721710"/>
              <a:gd name="connsiteX3" fmla="*/ 0 w 309290"/>
              <a:gd name="connsiteY3" fmla="*/ 721710 h 721710"/>
              <a:gd name="connsiteX0" fmla="*/ 0 w 309290"/>
              <a:gd name="connsiteY0" fmla="*/ 721710 h 721710"/>
              <a:gd name="connsiteX1" fmla="*/ 0 w 309290"/>
              <a:gd name="connsiteY1" fmla="*/ 0 h 721710"/>
              <a:gd name="connsiteX2" fmla="*/ 309290 w 309290"/>
              <a:gd name="connsiteY2" fmla="*/ 9373 h 721710"/>
              <a:gd name="connsiteX3" fmla="*/ 0 w 309290"/>
              <a:gd name="connsiteY3" fmla="*/ 721710 h 721710"/>
              <a:gd name="connsiteX0" fmla="*/ 0 w 309290"/>
              <a:gd name="connsiteY0" fmla="*/ 721710 h 721710"/>
              <a:gd name="connsiteX1" fmla="*/ 0 w 309290"/>
              <a:gd name="connsiteY1" fmla="*/ 0 h 721710"/>
              <a:gd name="connsiteX2" fmla="*/ 309290 w 309290"/>
              <a:gd name="connsiteY2" fmla="*/ 9373 h 721710"/>
              <a:gd name="connsiteX3" fmla="*/ 0 w 309290"/>
              <a:gd name="connsiteY3" fmla="*/ 721710 h 721710"/>
              <a:gd name="connsiteX0" fmla="*/ 0 w 309290"/>
              <a:gd name="connsiteY0" fmla="*/ 721710 h 721710"/>
              <a:gd name="connsiteX1" fmla="*/ 0 w 309290"/>
              <a:gd name="connsiteY1" fmla="*/ 0 h 721710"/>
              <a:gd name="connsiteX2" fmla="*/ 309290 w 309290"/>
              <a:gd name="connsiteY2" fmla="*/ 9373 h 721710"/>
              <a:gd name="connsiteX3" fmla="*/ 0 w 309290"/>
              <a:gd name="connsiteY3" fmla="*/ 721710 h 721710"/>
              <a:gd name="connsiteX0" fmla="*/ 0 w 309290"/>
              <a:gd name="connsiteY0" fmla="*/ 721710 h 721710"/>
              <a:gd name="connsiteX1" fmla="*/ 0 w 309290"/>
              <a:gd name="connsiteY1" fmla="*/ 0 h 721710"/>
              <a:gd name="connsiteX2" fmla="*/ 309290 w 309290"/>
              <a:gd name="connsiteY2" fmla="*/ 9373 h 721710"/>
              <a:gd name="connsiteX3" fmla="*/ 0 w 309290"/>
              <a:gd name="connsiteY3" fmla="*/ 721710 h 721710"/>
              <a:gd name="connsiteX0" fmla="*/ 0 w 309290"/>
              <a:gd name="connsiteY0" fmla="*/ 721710 h 721710"/>
              <a:gd name="connsiteX1" fmla="*/ 0 w 309290"/>
              <a:gd name="connsiteY1" fmla="*/ 0 h 721710"/>
              <a:gd name="connsiteX2" fmla="*/ 309290 w 309290"/>
              <a:gd name="connsiteY2" fmla="*/ 9373 h 721710"/>
              <a:gd name="connsiteX3" fmla="*/ 0 w 309290"/>
              <a:gd name="connsiteY3" fmla="*/ 721710 h 721710"/>
              <a:gd name="connsiteX0" fmla="*/ 4686 w 313976"/>
              <a:gd name="connsiteY0" fmla="*/ 712336 h 712336"/>
              <a:gd name="connsiteX1" fmla="*/ 0 w 313976"/>
              <a:gd name="connsiteY1" fmla="*/ 12629 h 712336"/>
              <a:gd name="connsiteX2" fmla="*/ 313976 w 313976"/>
              <a:gd name="connsiteY2" fmla="*/ -1 h 712336"/>
              <a:gd name="connsiteX3" fmla="*/ 4686 w 313976"/>
              <a:gd name="connsiteY3" fmla="*/ 712336 h 712336"/>
              <a:gd name="connsiteX0" fmla="*/ 14059 w 323349"/>
              <a:gd name="connsiteY0" fmla="*/ 716208 h 716208"/>
              <a:gd name="connsiteX1" fmla="*/ 0 w 323349"/>
              <a:gd name="connsiteY1" fmla="*/ 0 h 716208"/>
              <a:gd name="connsiteX2" fmla="*/ 323349 w 323349"/>
              <a:gd name="connsiteY2" fmla="*/ 3871 h 716208"/>
              <a:gd name="connsiteX3" fmla="*/ 14059 w 323349"/>
              <a:gd name="connsiteY3" fmla="*/ 716208 h 716208"/>
              <a:gd name="connsiteX0" fmla="*/ 3513 w 323349"/>
              <a:gd name="connsiteY0" fmla="*/ 725886 h 725886"/>
              <a:gd name="connsiteX1" fmla="*/ 0 w 323349"/>
              <a:gd name="connsiteY1" fmla="*/ 0 h 725886"/>
              <a:gd name="connsiteX2" fmla="*/ 323349 w 323349"/>
              <a:gd name="connsiteY2" fmla="*/ 3871 h 725886"/>
              <a:gd name="connsiteX3" fmla="*/ 3513 w 323349"/>
              <a:gd name="connsiteY3" fmla="*/ 725886 h 725886"/>
              <a:gd name="connsiteX0" fmla="*/ 3513 w 323349"/>
              <a:gd name="connsiteY0" fmla="*/ 725886 h 725886"/>
              <a:gd name="connsiteX1" fmla="*/ 0 w 323349"/>
              <a:gd name="connsiteY1" fmla="*/ 0 h 725886"/>
              <a:gd name="connsiteX2" fmla="*/ 323349 w 323349"/>
              <a:gd name="connsiteY2" fmla="*/ 3871 h 725886"/>
              <a:gd name="connsiteX3" fmla="*/ 3513 w 323349"/>
              <a:gd name="connsiteY3" fmla="*/ 725886 h 72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349" h="725886">
                <a:moveTo>
                  <a:pt x="3513" y="725886"/>
                </a:moveTo>
                <a:lnTo>
                  <a:pt x="0" y="0"/>
                </a:lnTo>
                <a:lnTo>
                  <a:pt x="323349" y="3871"/>
                </a:lnTo>
                <a:cubicBezTo>
                  <a:pt x="154644" y="231944"/>
                  <a:pt x="73813" y="374297"/>
                  <a:pt x="3513" y="725886"/>
                </a:cubicBezTo>
                <a:close/>
              </a:path>
            </a:pathLst>
          </a:custGeom>
          <a:pattFill prst="wdDnDiag">
            <a:fgClr>
              <a:prstClr val="black"/>
            </a:fgClr>
            <a:bgClr>
              <a:prstClr val="white"/>
            </a:bgClr>
          </a:pattFill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6" name="Forma libre 25"/>
          <p:cNvSpPr/>
          <p:nvPr/>
        </p:nvSpPr>
        <p:spPr>
          <a:xfrm>
            <a:off x="3336442" y="2824330"/>
            <a:ext cx="290454" cy="685488"/>
          </a:xfrm>
          <a:custGeom>
            <a:avLst/>
            <a:gdLst>
              <a:gd name="connsiteX0" fmla="*/ 0 w 330970"/>
              <a:gd name="connsiteY0" fmla="*/ 600363 h 615757"/>
              <a:gd name="connsiteX1" fmla="*/ 323273 w 330970"/>
              <a:gd name="connsiteY1" fmla="*/ 0 h 615757"/>
              <a:gd name="connsiteX2" fmla="*/ 330970 w 330970"/>
              <a:gd name="connsiteY2" fmla="*/ 615757 h 615757"/>
              <a:gd name="connsiteX3" fmla="*/ 0 w 330970"/>
              <a:gd name="connsiteY3" fmla="*/ 600363 h 615757"/>
              <a:gd name="connsiteX0" fmla="*/ 0 w 284788"/>
              <a:gd name="connsiteY0" fmla="*/ 615757 h 615757"/>
              <a:gd name="connsiteX1" fmla="*/ 277091 w 284788"/>
              <a:gd name="connsiteY1" fmla="*/ 0 h 615757"/>
              <a:gd name="connsiteX2" fmla="*/ 284788 w 284788"/>
              <a:gd name="connsiteY2" fmla="*/ 615757 h 615757"/>
              <a:gd name="connsiteX3" fmla="*/ 0 w 284788"/>
              <a:gd name="connsiteY3" fmla="*/ 615757 h 615757"/>
              <a:gd name="connsiteX0" fmla="*/ 0 w 284788"/>
              <a:gd name="connsiteY0" fmla="*/ 615757 h 615757"/>
              <a:gd name="connsiteX1" fmla="*/ 277091 w 284788"/>
              <a:gd name="connsiteY1" fmla="*/ 0 h 615757"/>
              <a:gd name="connsiteX2" fmla="*/ 284788 w 284788"/>
              <a:gd name="connsiteY2" fmla="*/ 615757 h 615757"/>
              <a:gd name="connsiteX3" fmla="*/ 0 w 284788"/>
              <a:gd name="connsiteY3" fmla="*/ 615757 h 615757"/>
              <a:gd name="connsiteX0" fmla="*/ 0 w 279058"/>
              <a:gd name="connsiteY0" fmla="*/ 615757 h 615757"/>
              <a:gd name="connsiteX1" fmla="*/ 277091 w 279058"/>
              <a:gd name="connsiteY1" fmla="*/ 0 h 615757"/>
              <a:gd name="connsiteX2" fmla="*/ 279058 w 279058"/>
              <a:gd name="connsiteY2" fmla="*/ 615757 h 615757"/>
              <a:gd name="connsiteX3" fmla="*/ 0 w 279058"/>
              <a:gd name="connsiteY3" fmla="*/ 615757 h 615757"/>
              <a:gd name="connsiteX0" fmla="*/ 0 w 340198"/>
              <a:gd name="connsiteY0" fmla="*/ 497502 h 497502"/>
              <a:gd name="connsiteX1" fmla="*/ 340126 w 340198"/>
              <a:gd name="connsiteY1" fmla="*/ 0 h 497502"/>
              <a:gd name="connsiteX2" fmla="*/ 279058 w 340198"/>
              <a:gd name="connsiteY2" fmla="*/ 497502 h 497502"/>
              <a:gd name="connsiteX3" fmla="*/ 0 w 340198"/>
              <a:gd name="connsiteY3" fmla="*/ 497502 h 497502"/>
              <a:gd name="connsiteX0" fmla="*/ 0 w 280606"/>
              <a:gd name="connsiteY0" fmla="*/ 593756 h 593756"/>
              <a:gd name="connsiteX1" fmla="*/ 279956 w 280606"/>
              <a:gd name="connsiteY1" fmla="*/ 0 h 593756"/>
              <a:gd name="connsiteX2" fmla="*/ 279058 w 280606"/>
              <a:gd name="connsiteY2" fmla="*/ 593756 h 593756"/>
              <a:gd name="connsiteX3" fmla="*/ 0 w 280606"/>
              <a:gd name="connsiteY3" fmla="*/ 593756 h 593756"/>
              <a:gd name="connsiteX0" fmla="*/ 0 w 280606"/>
              <a:gd name="connsiteY0" fmla="*/ 593756 h 593756"/>
              <a:gd name="connsiteX1" fmla="*/ 279956 w 280606"/>
              <a:gd name="connsiteY1" fmla="*/ 0 h 593756"/>
              <a:gd name="connsiteX2" fmla="*/ 279058 w 280606"/>
              <a:gd name="connsiteY2" fmla="*/ 593756 h 593756"/>
              <a:gd name="connsiteX3" fmla="*/ 0 w 280606"/>
              <a:gd name="connsiteY3" fmla="*/ 593756 h 593756"/>
              <a:gd name="connsiteX0" fmla="*/ 0 w 280606"/>
              <a:gd name="connsiteY0" fmla="*/ 593756 h 593756"/>
              <a:gd name="connsiteX1" fmla="*/ 279956 w 280606"/>
              <a:gd name="connsiteY1" fmla="*/ 0 h 593756"/>
              <a:gd name="connsiteX2" fmla="*/ 279058 w 280606"/>
              <a:gd name="connsiteY2" fmla="*/ 593756 h 593756"/>
              <a:gd name="connsiteX3" fmla="*/ 0 w 280606"/>
              <a:gd name="connsiteY3" fmla="*/ 593756 h 593756"/>
              <a:gd name="connsiteX0" fmla="*/ 0 w 263415"/>
              <a:gd name="connsiteY0" fmla="*/ 593756 h 593756"/>
              <a:gd name="connsiteX1" fmla="*/ 262765 w 263415"/>
              <a:gd name="connsiteY1" fmla="*/ 0 h 593756"/>
              <a:gd name="connsiteX2" fmla="*/ 261867 w 263415"/>
              <a:gd name="connsiteY2" fmla="*/ 593756 h 593756"/>
              <a:gd name="connsiteX3" fmla="*/ 0 w 263415"/>
              <a:gd name="connsiteY3" fmla="*/ 593756 h 593756"/>
              <a:gd name="connsiteX0" fmla="*/ 0 w 263415"/>
              <a:gd name="connsiteY0" fmla="*/ 593756 h 593756"/>
              <a:gd name="connsiteX1" fmla="*/ 262765 w 263415"/>
              <a:gd name="connsiteY1" fmla="*/ 0 h 593756"/>
              <a:gd name="connsiteX2" fmla="*/ 261867 w 263415"/>
              <a:gd name="connsiteY2" fmla="*/ 593756 h 593756"/>
              <a:gd name="connsiteX3" fmla="*/ 0 w 263415"/>
              <a:gd name="connsiteY3" fmla="*/ 593756 h 593756"/>
              <a:gd name="connsiteX0" fmla="*/ 0 w 263415"/>
              <a:gd name="connsiteY0" fmla="*/ 593756 h 593756"/>
              <a:gd name="connsiteX1" fmla="*/ 262765 w 263415"/>
              <a:gd name="connsiteY1" fmla="*/ 0 h 593756"/>
              <a:gd name="connsiteX2" fmla="*/ 261867 w 263415"/>
              <a:gd name="connsiteY2" fmla="*/ 593756 h 593756"/>
              <a:gd name="connsiteX3" fmla="*/ 0 w 263415"/>
              <a:gd name="connsiteY3" fmla="*/ 593756 h 59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415" h="593756">
                <a:moveTo>
                  <a:pt x="0" y="593756"/>
                </a:moveTo>
                <a:cubicBezTo>
                  <a:pt x="169335" y="362126"/>
                  <a:pt x="190457" y="232753"/>
                  <a:pt x="262765" y="0"/>
                </a:cubicBezTo>
                <a:cubicBezTo>
                  <a:pt x="265331" y="205252"/>
                  <a:pt x="259301" y="388504"/>
                  <a:pt x="261867" y="593756"/>
                </a:cubicBezTo>
                <a:lnTo>
                  <a:pt x="0" y="593756"/>
                </a:lnTo>
                <a:close/>
              </a:path>
            </a:pathLst>
          </a:custGeom>
          <a:pattFill prst="wdDnDiag">
            <a:fgClr>
              <a:prstClr val="black"/>
            </a:fgClr>
            <a:bgClr>
              <a:prstClr val="white"/>
            </a:bgClr>
          </a:pattFill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dirty="0"/>
          </a:p>
        </p:txBody>
      </p:sp>
      <p:sp>
        <p:nvSpPr>
          <p:cNvPr id="25" name="Forma libre 24"/>
          <p:cNvSpPr/>
          <p:nvPr/>
        </p:nvSpPr>
        <p:spPr>
          <a:xfrm>
            <a:off x="2861810" y="3519010"/>
            <a:ext cx="455584" cy="374610"/>
          </a:xfrm>
          <a:custGeom>
            <a:avLst/>
            <a:gdLst>
              <a:gd name="connsiteX0" fmla="*/ 7697 w 454121"/>
              <a:gd name="connsiteY0" fmla="*/ 377152 h 377152"/>
              <a:gd name="connsiteX1" fmla="*/ 0 w 454121"/>
              <a:gd name="connsiteY1" fmla="*/ 0 h 377152"/>
              <a:gd name="connsiteX2" fmla="*/ 454121 w 454121"/>
              <a:gd name="connsiteY2" fmla="*/ 7697 h 377152"/>
              <a:gd name="connsiteX3" fmla="*/ 7697 w 454121"/>
              <a:gd name="connsiteY3" fmla="*/ 377152 h 377152"/>
              <a:gd name="connsiteX0" fmla="*/ 7697 w 454121"/>
              <a:gd name="connsiteY0" fmla="*/ 377152 h 377152"/>
              <a:gd name="connsiteX1" fmla="*/ 0 w 454121"/>
              <a:gd name="connsiteY1" fmla="*/ 0 h 377152"/>
              <a:gd name="connsiteX2" fmla="*/ 454121 w 454121"/>
              <a:gd name="connsiteY2" fmla="*/ 7697 h 377152"/>
              <a:gd name="connsiteX3" fmla="*/ 7697 w 454121"/>
              <a:gd name="connsiteY3" fmla="*/ 377152 h 377152"/>
              <a:gd name="connsiteX0" fmla="*/ 7697 w 454121"/>
              <a:gd name="connsiteY0" fmla="*/ 377152 h 377152"/>
              <a:gd name="connsiteX1" fmla="*/ 0 w 454121"/>
              <a:gd name="connsiteY1" fmla="*/ 0 h 377152"/>
              <a:gd name="connsiteX2" fmla="*/ 454121 w 454121"/>
              <a:gd name="connsiteY2" fmla="*/ 7697 h 377152"/>
              <a:gd name="connsiteX3" fmla="*/ 7697 w 454121"/>
              <a:gd name="connsiteY3" fmla="*/ 377152 h 377152"/>
              <a:gd name="connsiteX0" fmla="*/ 30970 w 477394"/>
              <a:gd name="connsiteY0" fmla="*/ 377152 h 377152"/>
              <a:gd name="connsiteX1" fmla="*/ 0 w 477394"/>
              <a:gd name="connsiteY1" fmla="*/ 0 h 377152"/>
              <a:gd name="connsiteX2" fmla="*/ 477394 w 477394"/>
              <a:gd name="connsiteY2" fmla="*/ 7697 h 377152"/>
              <a:gd name="connsiteX3" fmla="*/ 30970 w 477394"/>
              <a:gd name="connsiteY3" fmla="*/ 377152 h 377152"/>
              <a:gd name="connsiteX0" fmla="*/ 1048 w 477394"/>
              <a:gd name="connsiteY0" fmla="*/ 383968 h 383968"/>
              <a:gd name="connsiteX1" fmla="*/ 0 w 477394"/>
              <a:gd name="connsiteY1" fmla="*/ 0 h 383968"/>
              <a:gd name="connsiteX2" fmla="*/ 477394 w 477394"/>
              <a:gd name="connsiteY2" fmla="*/ 7697 h 383968"/>
              <a:gd name="connsiteX3" fmla="*/ 1048 w 477394"/>
              <a:gd name="connsiteY3" fmla="*/ 383968 h 383968"/>
              <a:gd name="connsiteX0" fmla="*/ 1048 w 477394"/>
              <a:gd name="connsiteY0" fmla="*/ 383968 h 383968"/>
              <a:gd name="connsiteX1" fmla="*/ 0 w 477394"/>
              <a:gd name="connsiteY1" fmla="*/ 0 h 383968"/>
              <a:gd name="connsiteX2" fmla="*/ 477394 w 477394"/>
              <a:gd name="connsiteY2" fmla="*/ 7697 h 383968"/>
              <a:gd name="connsiteX3" fmla="*/ 1048 w 477394"/>
              <a:gd name="connsiteY3" fmla="*/ 383968 h 383968"/>
              <a:gd name="connsiteX0" fmla="*/ 1048 w 477394"/>
              <a:gd name="connsiteY0" fmla="*/ 383968 h 383968"/>
              <a:gd name="connsiteX1" fmla="*/ 0 w 477394"/>
              <a:gd name="connsiteY1" fmla="*/ 0 h 383968"/>
              <a:gd name="connsiteX2" fmla="*/ 477394 w 477394"/>
              <a:gd name="connsiteY2" fmla="*/ 7697 h 383968"/>
              <a:gd name="connsiteX3" fmla="*/ 1048 w 477394"/>
              <a:gd name="connsiteY3" fmla="*/ 383968 h 383968"/>
              <a:gd name="connsiteX0" fmla="*/ 1048 w 477394"/>
              <a:gd name="connsiteY0" fmla="*/ 383968 h 383968"/>
              <a:gd name="connsiteX1" fmla="*/ 0 w 477394"/>
              <a:gd name="connsiteY1" fmla="*/ 0 h 383968"/>
              <a:gd name="connsiteX2" fmla="*/ 477394 w 477394"/>
              <a:gd name="connsiteY2" fmla="*/ 7697 h 383968"/>
              <a:gd name="connsiteX3" fmla="*/ 1048 w 477394"/>
              <a:gd name="connsiteY3" fmla="*/ 383968 h 383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394" h="383968">
                <a:moveTo>
                  <a:pt x="1048" y="383968"/>
                </a:moveTo>
                <a:cubicBezTo>
                  <a:pt x="699" y="255979"/>
                  <a:pt x="349" y="127989"/>
                  <a:pt x="0" y="0"/>
                </a:cubicBezTo>
                <a:lnTo>
                  <a:pt x="477394" y="7697"/>
                </a:lnTo>
                <a:cubicBezTo>
                  <a:pt x="375362" y="140513"/>
                  <a:pt x="157804" y="326395"/>
                  <a:pt x="1048" y="383968"/>
                </a:cubicBezTo>
                <a:close/>
              </a:path>
            </a:pathLst>
          </a:custGeom>
          <a:pattFill prst="wdDnDiag">
            <a:fgClr>
              <a:prstClr val="black"/>
            </a:fgClr>
            <a:bgClr>
              <a:prstClr val="white"/>
            </a:bgClr>
          </a:pattFill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4" name="Forma libre 23"/>
          <p:cNvSpPr/>
          <p:nvPr/>
        </p:nvSpPr>
        <p:spPr>
          <a:xfrm>
            <a:off x="1591590" y="3893620"/>
            <a:ext cx="1270219" cy="300466"/>
          </a:xfrm>
          <a:custGeom>
            <a:avLst/>
            <a:gdLst>
              <a:gd name="connsiteX0" fmla="*/ 0 w 1092970"/>
              <a:gd name="connsiteY0" fmla="*/ 284788 h 315575"/>
              <a:gd name="connsiteX1" fmla="*/ 1077576 w 1092970"/>
              <a:gd name="connsiteY1" fmla="*/ 0 h 315575"/>
              <a:gd name="connsiteX2" fmla="*/ 1092970 w 1092970"/>
              <a:gd name="connsiteY2" fmla="*/ 315575 h 315575"/>
              <a:gd name="connsiteX3" fmla="*/ 0 w 1092970"/>
              <a:gd name="connsiteY3" fmla="*/ 284788 h 315575"/>
              <a:gd name="connsiteX0" fmla="*/ 0 w 1100667"/>
              <a:gd name="connsiteY0" fmla="*/ 307879 h 315575"/>
              <a:gd name="connsiteX1" fmla="*/ 1085273 w 1100667"/>
              <a:gd name="connsiteY1" fmla="*/ 0 h 315575"/>
              <a:gd name="connsiteX2" fmla="*/ 1100667 w 1100667"/>
              <a:gd name="connsiteY2" fmla="*/ 315575 h 315575"/>
              <a:gd name="connsiteX3" fmla="*/ 0 w 1100667"/>
              <a:gd name="connsiteY3" fmla="*/ 307879 h 315575"/>
              <a:gd name="connsiteX0" fmla="*/ 0 w 1100667"/>
              <a:gd name="connsiteY0" fmla="*/ 307879 h 315575"/>
              <a:gd name="connsiteX1" fmla="*/ 1085273 w 1100667"/>
              <a:gd name="connsiteY1" fmla="*/ 0 h 315575"/>
              <a:gd name="connsiteX2" fmla="*/ 1100667 w 1100667"/>
              <a:gd name="connsiteY2" fmla="*/ 315575 h 315575"/>
              <a:gd name="connsiteX3" fmla="*/ 0 w 1100667"/>
              <a:gd name="connsiteY3" fmla="*/ 307879 h 315575"/>
              <a:gd name="connsiteX0" fmla="*/ 0 w 1100667"/>
              <a:gd name="connsiteY0" fmla="*/ 307879 h 315575"/>
              <a:gd name="connsiteX1" fmla="*/ 1085273 w 1100667"/>
              <a:gd name="connsiteY1" fmla="*/ 0 h 315575"/>
              <a:gd name="connsiteX2" fmla="*/ 1100667 w 1100667"/>
              <a:gd name="connsiteY2" fmla="*/ 315575 h 315575"/>
              <a:gd name="connsiteX3" fmla="*/ 0 w 1100667"/>
              <a:gd name="connsiteY3" fmla="*/ 307879 h 315575"/>
              <a:gd name="connsiteX0" fmla="*/ 0 w 1100667"/>
              <a:gd name="connsiteY0" fmla="*/ 307879 h 315575"/>
              <a:gd name="connsiteX1" fmla="*/ 1085273 w 1100667"/>
              <a:gd name="connsiteY1" fmla="*/ 0 h 315575"/>
              <a:gd name="connsiteX2" fmla="*/ 1100667 w 1100667"/>
              <a:gd name="connsiteY2" fmla="*/ 315575 h 315575"/>
              <a:gd name="connsiteX3" fmla="*/ 0 w 1100667"/>
              <a:gd name="connsiteY3" fmla="*/ 307879 h 315575"/>
              <a:gd name="connsiteX0" fmla="*/ 0 w 1085273"/>
              <a:gd name="connsiteY0" fmla="*/ 307879 h 312250"/>
              <a:gd name="connsiteX1" fmla="*/ 1085273 w 1085273"/>
              <a:gd name="connsiteY1" fmla="*/ 0 h 312250"/>
              <a:gd name="connsiteX2" fmla="*/ 903757 w 1085273"/>
              <a:gd name="connsiteY2" fmla="*/ 312250 h 312250"/>
              <a:gd name="connsiteX3" fmla="*/ 0 w 1085273"/>
              <a:gd name="connsiteY3" fmla="*/ 307879 h 312250"/>
              <a:gd name="connsiteX0" fmla="*/ 0 w 918197"/>
              <a:gd name="connsiteY0" fmla="*/ 301230 h 305601"/>
              <a:gd name="connsiteX1" fmla="*/ 918197 w 918197"/>
              <a:gd name="connsiteY1" fmla="*/ 0 h 305601"/>
              <a:gd name="connsiteX2" fmla="*/ 903757 w 918197"/>
              <a:gd name="connsiteY2" fmla="*/ 305601 h 305601"/>
              <a:gd name="connsiteX3" fmla="*/ 0 w 918197"/>
              <a:gd name="connsiteY3" fmla="*/ 301230 h 305601"/>
              <a:gd name="connsiteX0" fmla="*/ 0 w 918197"/>
              <a:gd name="connsiteY0" fmla="*/ 301230 h 305601"/>
              <a:gd name="connsiteX1" fmla="*/ 918197 w 918197"/>
              <a:gd name="connsiteY1" fmla="*/ 0 h 305601"/>
              <a:gd name="connsiteX2" fmla="*/ 915691 w 918197"/>
              <a:gd name="connsiteY2" fmla="*/ 305601 h 305601"/>
              <a:gd name="connsiteX3" fmla="*/ 0 w 918197"/>
              <a:gd name="connsiteY3" fmla="*/ 301230 h 305601"/>
              <a:gd name="connsiteX0" fmla="*/ 0 w 1021677"/>
              <a:gd name="connsiteY0" fmla="*/ 301230 h 305601"/>
              <a:gd name="connsiteX1" fmla="*/ 1021677 w 1021677"/>
              <a:gd name="connsiteY1" fmla="*/ 0 h 305601"/>
              <a:gd name="connsiteX2" fmla="*/ 1019171 w 1021677"/>
              <a:gd name="connsiteY2" fmla="*/ 305601 h 305601"/>
              <a:gd name="connsiteX3" fmla="*/ 0 w 1021677"/>
              <a:gd name="connsiteY3" fmla="*/ 301230 h 305601"/>
              <a:gd name="connsiteX0" fmla="*/ 0 w 994337"/>
              <a:gd name="connsiteY0" fmla="*/ 301230 h 305601"/>
              <a:gd name="connsiteX1" fmla="*/ 994337 w 994337"/>
              <a:gd name="connsiteY1" fmla="*/ 0 h 305601"/>
              <a:gd name="connsiteX2" fmla="*/ 991831 w 994337"/>
              <a:gd name="connsiteY2" fmla="*/ 305601 h 305601"/>
              <a:gd name="connsiteX3" fmla="*/ 0 w 994337"/>
              <a:gd name="connsiteY3" fmla="*/ 301230 h 305601"/>
              <a:gd name="connsiteX0" fmla="*/ 0 w 994337"/>
              <a:gd name="connsiteY0" fmla="*/ 301230 h 305601"/>
              <a:gd name="connsiteX1" fmla="*/ 994337 w 994337"/>
              <a:gd name="connsiteY1" fmla="*/ 0 h 305601"/>
              <a:gd name="connsiteX2" fmla="*/ 991831 w 994337"/>
              <a:gd name="connsiteY2" fmla="*/ 305601 h 305601"/>
              <a:gd name="connsiteX3" fmla="*/ 0 w 994337"/>
              <a:gd name="connsiteY3" fmla="*/ 301230 h 305601"/>
              <a:gd name="connsiteX0" fmla="*/ 0 w 994337"/>
              <a:gd name="connsiteY0" fmla="*/ 301230 h 305601"/>
              <a:gd name="connsiteX1" fmla="*/ 994337 w 994337"/>
              <a:gd name="connsiteY1" fmla="*/ 0 h 305601"/>
              <a:gd name="connsiteX2" fmla="*/ 991831 w 994337"/>
              <a:gd name="connsiteY2" fmla="*/ 305601 h 305601"/>
              <a:gd name="connsiteX3" fmla="*/ 0 w 994337"/>
              <a:gd name="connsiteY3" fmla="*/ 301230 h 305601"/>
              <a:gd name="connsiteX0" fmla="*/ 0 w 994337"/>
              <a:gd name="connsiteY0" fmla="*/ 301230 h 305601"/>
              <a:gd name="connsiteX1" fmla="*/ 994337 w 994337"/>
              <a:gd name="connsiteY1" fmla="*/ 0 h 305601"/>
              <a:gd name="connsiteX2" fmla="*/ 991831 w 994337"/>
              <a:gd name="connsiteY2" fmla="*/ 305601 h 305601"/>
              <a:gd name="connsiteX3" fmla="*/ 0 w 994337"/>
              <a:gd name="connsiteY3" fmla="*/ 301230 h 305601"/>
              <a:gd name="connsiteX0" fmla="*/ 0 w 994337"/>
              <a:gd name="connsiteY0" fmla="*/ 301230 h 305601"/>
              <a:gd name="connsiteX1" fmla="*/ 994337 w 994337"/>
              <a:gd name="connsiteY1" fmla="*/ 0 h 305601"/>
              <a:gd name="connsiteX2" fmla="*/ 991831 w 994337"/>
              <a:gd name="connsiteY2" fmla="*/ 305601 h 305601"/>
              <a:gd name="connsiteX3" fmla="*/ 0 w 994337"/>
              <a:gd name="connsiteY3" fmla="*/ 301230 h 305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4337" h="305601">
                <a:moveTo>
                  <a:pt x="0" y="301230"/>
                </a:moveTo>
                <a:cubicBezTo>
                  <a:pt x="351497" y="253988"/>
                  <a:pt x="728788" y="201935"/>
                  <a:pt x="994337" y="0"/>
                </a:cubicBezTo>
                <a:cubicBezTo>
                  <a:pt x="993502" y="101867"/>
                  <a:pt x="992666" y="203734"/>
                  <a:pt x="991831" y="305601"/>
                </a:cubicBezTo>
                <a:lnTo>
                  <a:pt x="0" y="301230"/>
                </a:lnTo>
                <a:close/>
              </a:path>
            </a:pathLst>
          </a:custGeom>
          <a:pattFill prst="wdDnDiag">
            <a:fgClr>
              <a:prstClr val="black"/>
            </a:fgClr>
            <a:bgClr>
              <a:prstClr val="white"/>
            </a:bgClr>
          </a:pattFill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cxnSp>
        <p:nvCxnSpPr>
          <p:cNvPr id="3" name="Conector recto 2"/>
          <p:cNvCxnSpPr/>
          <p:nvPr/>
        </p:nvCxnSpPr>
        <p:spPr>
          <a:xfrm>
            <a:off x="1286635" y="1088740"/>
            <a:ext cx="0" cy="310534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 flipH="1">
            <a:off x="1286635" y="4194085"/>
            <a:ext cx="442836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H="1">
            <a:off x="1286635" y="1403775"/>
            <a:ext cx="442836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H="1">
            <a:off x="1286635" y="3519010"/>
            <a:ext cx="442836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H="1" flipV="1">
            <a:off x="1286635" y="2053816"/>
            <a:ext cx="4428365" cy="2503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rma libre 10"/>
          <p:cNvSpPr/>
          <p:nvPr/>
        </p:nvSpPr>
        <p:spPr>
          <a:xfrm>
            <a:off x="1562959" y="1403775"/>
            <a:ext cx="3767844" cy="2790310"/>
          </a:xfrm>
          <a:custGeom>
            <a:avLst/>
            <a:gdLst>
              <a:gd name="connsiteX0" fmla="*/ 0 w 2902635"/>
              <a:gd name="connsiteY0" fmla="*/ 2693653 h 2693653"/>
              <a:gd name="connsiteX1" fmla="*/ 2204886 w 2902635"/>
              <a:gd name="connsiteY1" fmla="*/ 1409632 h 2693653"/>
              <a:gd name="connsiteX2" fmla="*/ 2902635 w 2902635"/>
              <a:gd name="connsiteY2" fmla="*/ 0 h 2693653"/>
              <a:gd name="connsiteX0" fmla="*/ 0 w 3767844"/>
              <a:gd name="connsiteY0" fmla="*/ 2707610 h 2707610"/>
              <a:gd name="connsiteX1" fmla="*/ 2204886 w 3767844"/>
              <a:gd name="connsiteY1" fmla="*/ 1423589 h 2707610"/>
              <a:gd name="connsiteX2" fmla="*/ 3767844 w 3767844"/>
              <a:gd name="connsiteY2" fmla="*/ 0 h 2707610"/>
              <a:gd name="connsiteX0" fmla="*/ 0 w 3767844"/>
              <a:gd name="connsiteY0" fmla="*/ 2707610 h 2707610"/>
              <a:gd name="connsiteX1" fmla="*/ 1688552 w 3767844"/>
              <a:gd name="connsiteY1" fmla="*/ 711795 h 2707610"/>
              <a:gd name="connsiteX2" fmla="*/ 3767844 w 3767844"/>
              <a:gd name="connsiteY2" fmla="*/ 0 h 2707610"/>
              <a:gd name="connsiteX0" fmla="*/ 0 w 3767844"/>
              <a:gd name="connsiteY0" fmla="*/ 2707610 h 2707610"/>
              <a:gd name="connsiteX1" fmla="*/ 1814147 w 3767844"/>
              <a:gd name="connsiteY1" fmla="*/ 1339849 h 2707610"/>
              <a:gd name="connsiteX2" fmla="*/ 3767844 w 3767844"/>
              <a:gd name="connsiteY2" fmla="*/ 0 h 2707610"/>
              <a:gd name="connsiteX0" fmla="*/ 0 w 3767844"/>
              <a:gd name="connsiteY0" fmla="*/ 2707610 h 2707610"/>
              <a:gd name="connsiteX1" fmla="*/ 1814147 w 3767844"/>
              <a:gd name="connsiteY1" fmla="*/ 1339849 h 2707610"/>
              <a:gd name="connsiteX2" fmla="*/ 3767844 w 3767844"/>
              <a:gd name="connsiteY2" fmla="*/ 0 h 2707610"/>
              <a:gd name="connsiteX0" fmla="*/ 0 w 3767844"/>
              <a:gd name="connsiteY0" fmla="*/ 2707610 h 2707610"/>
              <a:gd name="connsiteX1" fmla="*/ 2079292 w 3767844"/>
              <a:gd name="connsiteY1" fmla="*/ 1284022 h 2707610"/>
              <a:gd name="connsiteX2" fmla="*/ 3767844 w 3767844"/>
              <a:gd name="connsiteY2" fmla="*/ 0 h 2707610"/>
              <a:gd name="connsiteX0" fmla="*/ 0 w 3767844"/>
              <a:gd name="connsiteY0" fmla="*/ 2707610 h 2707610"/>
              <a:gd name="connsiteX1" fmla="*/ 2079292 w 3767844"/>
              <a:gd name="connsiteY1" fmla="*/ 1284022 h 2707610"/>
              <a:gd name="connsiteX2" fmla="*/ 3767844 w 3767844"/>
              <a:gd name="connsiteY2" fmla="*/ 0 h 270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7844" h="2707610">
                <a:moveTo>
                  <a:pt x="0" y="2707610"/>
                </a:moveTo>
                <a:cubicBezTo>
                  <a:pt x="958241" y="2638989"/>
                  <a:pt x="1883922" y="2447084"/>
                  <a:pt x="2079292" y="1284022"/>
                </a:cubicBezTo>
                <a:cubicBezTo>
                  <a:pt x="2274662" y="120960"/>
                  <a:pt x="3767844" y="0"/>
                  <a:pt x="3767844" y="0"/>
                </a:cubicBezTo>
              </a:path>
            </a:pathLst>
          </a:custGeom>
          <a:ln w="349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16"/>
          <p:cNvCxnSpPr>
            <a:stCxn id="29" idx="2"/>
          </p:cNvCxnSpPr>
          <p:nvPr/>
        </p:nvCxnSpPr>
        <p:spPr>
          <a:xfrm>
            <a:off x="4390994" y="2078850"/>
            <a:ext cx="986" cy="211523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26" idx="2"/>
          </p:cNvCxnSpPr>
          <p:nvPr/>
        </p:nvCxnSpPr>
        <p:spPr>
          <a:xfrm>
            <a:off x="3625189" y="3509818"/>
            <a:ext cx="1707" cy="684267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4732529" y="1507134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</a:t>
            </a:r>
            <a:endParaRPr lang="es-ES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927058" y="1511821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</a:t>
            </a:r>
            <a:endParaRPr lang="es-ES" dirty="0"/>
          </a:p>
        </p:txBody>
      </p:sp>
      <p:sp>
        <p:nvSpPr>
          <p:cNvPr id="36" name="CuadroTexto 35"/>
          <p:cNvSpPr txBox="1"/>
          <p:nvPr/>
        </p:nvSpPr>
        <p:spPr>
          <a:xfrm>
            <a:off x="3621115" y="3126563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</a:t>
            </a:r>
            <a:endParaRPr lang="es-ES" dirty="0"/>
          </a:p>
        </p:txBody>
      </p:sp>
      <p:sp>
        <p:nvSpPr>
          <p:cNvPr id="37" name="CuadroTexto 36"/>
          <p:cNvSpPr txBox="1"/>
          <p:nvPr/>
        </p:nvSpPr>
        <p:spPr>
          <a:xfrm>
            <a:off x="3320953" y="2078850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2836604" y="3834045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</a:t>
            </a:r>
            <a:endParaRPr lang="es-ES" dirty="0"/>
          </a:p>
        </p:txBody>
      </p:sp>
      <p:sp>
        <p:nvSpPr>
          <p:cNvPr id="39" name="CuadroTexto 38"/>
          <p:cNvSpPr txBox="1"/>
          <p:nvPr/>
        </p:nvSpPr>
        <p:spPr>
          <a:xfrm>
            <a:off x="2566574" y="3429000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</a:t>
            </a:r>
            <a:endParaRPr lang="es-ES" dirty="0"/>
          </a:p>
        </p:txBody>
      </p:sp>
      <p:sp>
        <p:nvSpPr>
          <p:cNvPr id="44" name="CuadroTexto 43"/>
          <p:cNvSpPr txBox="1"/>
          <p:nvPr/>
        </p:nvSpPr>
        <p:spPr>
          <a:xfrm>
            <a:off x="2702695" y="4234444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A</a:t>
            </a:r>
            <a:endParaRPr lang="es-ES" dirty="0"/>
          </a:p>
        </p:txBody>
      </p:sp>
      <p:sp>
        <p:nvSpPr>
          <p:cNvPr id="45" name="CuadroTexto 44"/>
          <p:cNvSpPr txBox="1"/>
          <p:nvPr/>
        </p:nvSpPr>
        <p:spPr>
          <a:xfrm>
            <a:off x="3470442" y="42344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B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4236565" y="4234444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C</a:t>
            </a:r>
            <a:endParaRPr lang="es-ES" dirty="0"/>
          </a:p>
        </p:txBody>
      </p:sp>
      <p:sp>
        <p:nvSpPr>
          <p:cNvPr id="47" name="CuadroTexto 46"/>
          <p:cNvSpPr txBox="1"/>
          <p:nvPr/>
        </p:nvSpPr>
        <p:spPr>
          <a:xfrm>
            <a:off x="811973" y="3334344"/>
            <a:ext cx="476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,25</a:t>
            </a:r>
            <a:endParaRPr lang="es-ES" dirty="0"/>
          </a:p>
        </p:txBody>
      </p:sp>
      <p:sp>
        <p:nvSpPr>
          <p:cNvPr id="48" name="CuadroTexto 47"/>
          <p:cNvSpPr txBox="1"/>
          <p:nvPr/>
        </p:nvSpPr>
        <p:spPr>
          <a:xfrm>
            <a:off x="810385" y="1219109"/>
            <a:ext cx="476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1,0</a:t>
            </a:r>
            <a:endParaRPr lang="es-ES" dirty="0"/>
          </a:p>
        </p:txBody>
      </p:sp>
      <p:sp>
        <p:nvSpPr>
          <p:cNvPr id="49" name="CuadroTexto 48"/>
          <p:cNvSpPr txBox="1"/>
          <p:nvPr/>
        </p:nvSpPr>
        <p:spPr>
          <a:xfrm>
            <a:off x="790578" y="1848346"/>
            <a:ext cx="476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,75</a:t>
            </a:r>
            <a:endParaRPr lang="es-ES" dirty="0"/>
          </a:p>
        </p:txBody>
      </p:sp>
      <p:sp>
        <p:nvSpPr>
          <p:cNvPr id="50" name="CuadroTexto 49"/>
          <p:cNvSpPr txBox="1"/>
          <p:nvPr/>
        </p:nvSpPr>
        <p:spPr>
          <a:xfrm>
            <a:off x="6515170" y="17995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0,25</a:t>
            </a:r>
            <a:endParaRPr lang="es-ES" dirty="0"/>
          </a:p>
        </p:txBody>
      </p:sp>
      <p:sp>
        <p:nvSpPr>
          <p:cNvPr id="51" name="CuadroTexto 50"/>
          <p:cNvSpPr txBox="1"/>
          <p:nvPr/>
        </p:nvSpPr>
        <p:spPr>
          <a:xfrm>
            <a:off x="6515170" y="2294583"/>
            <a:ext cx="59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0,50</a:t>
            </a:r>
            <a:endParaRPr lang="es-ES" dirty="0"/>
          </a:p>
        </p:txBody>
      </p:sp>
      <p:sp>
        <p:nvSpPr>
          <p:cNvPr id="52" name="CuadroTexto 51"/>
          <p:cNvSpPr txBox="1"/>
          <p:nvPr/>
        </p:nvSpPr>
        <p:spPr>
          <a:xfrm>
            <a:off x="6515170" y="2834643"/>
            <a:ext cx="59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0,25</a:t>
            </a:r>
            <a:endParaRPr lang="es-ES" dirty="0"/>
          </a:p>
        </p:txBody>
      </p:sp>
      <p:grpSp>
        <p:nvGrpSpPr>
          <p:cNvPr id="53" name="Agrupar 52"/>
          <p:cNvGrpSpPr/>
          <p:nvPr/>
        </p:nvGrpSpPr>
        <p:grpSpPr>
          <a:xfrm>
            <a:off x="5427095" y="2204573"/>
            <a:ext cx="1926998" cy="1035115"/>
            <a:chOff x="2059938" y="1673805"/>
            <a:chExt cx="1926998" cy="1035115"/>
          </a:xfrm>
        </p:grpSpPr>
        <p:sp>
          <p:nvSpPr>
            <p:cNvPr id="54" name="Elipse 53"/>
            <p:cNvSpPr/>
            <p:nvPr/>
          </p:nvSpPr>
          <p:spPr>
            <a:xfrm>
              <a:off x="2059938" y="1942463"/>
              <a:ext cx="468000" cy="46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5" name="Conector recto 54"/>
            <p:cNvCxnSpPr/>
            <p:nvPr/>
          </p:nvCxnSpPr>
          <p:spPr>
            <a:xfrm flipH="1">
              <a:off x="3149600" y="1673805"/>
              <a:ext cx="83733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 flipH="1">
              <a:off x="3149600" y="2708920"/>
              <a:ext cx="83733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>
              <a:endCxn id="54" idx="6"/>
            </p:cNvCxnSpPr>
            <p:nvPr/>
          </p:nvCxnSpPr>
          <p:spPr>
            <a:xfrm flipH="1" flipV="1">
              <a:off x="2527938" y="2176463"/>
              <a:ext cx="1458998" cy="1489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>
              <a:endCxn id="54" idx="6"/>
            </p:cNvCxnSpPr>
            <p:nvPr/>
          </p:nvCxnSpPr>
          <p:spPr>
            <a:xfrm flipH="1">
              <a:off x="2527938" y="1673805"/>
              <a:ext cx="621662" cy="5026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>
              <a:endCxn id="54" idx="6"/>
            </p:cNvCxnSpPr>
            <p:nvPr/>
          </p:nvCxnSpPr>
          <p:spPr>
            <a:xfrm flipH="1" flipV="1">
              <a:off x="2527938" y="2176463"/>
              <a:ext cx="621662" cy="52731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CuadroTexto 59"/>
          <p:cNvSpPr txBox="1"/>
          <p:nvPr/>
        </p:nvSpPr>
        <p:spPr>
          <a:xfrm>
            <a:off x="7354093" y="1979548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</a:t>
            </a:r>
            <a:endParaRPr lang="es-ES" dirty="0"/>
          </a:p>
        </p:txBody>
      </p:sp>
      <p:sp>
        <p:nvSpPr>
          <p:cNvPr id="61" name="CuadroTexto 60"/>
          <p:cNvSpPr txBox="1"/>
          <p:nvPr/>
        </p:nvSpPr>
        <p:spPr>
          <a:xfrm>
            <a:off x="7332817" y="24746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</a:t>
            </a:r>
            <a:endParaRPr lang="es-ES" dirty="0"/>
          </a:p>
        </p:txBody>
      </p:sp>
      <p:sp>
        <p:nvSpPr>
          <p:cNvPr id="62" name="CuadroTexto 61"/>
          <p:cNvSpPr txBox="1"/>
          <p:nvPr/>
        </p:nvSpPr>
        <p:spPr>
          <a:xfrm>
            <a:off x="7354093" y="30146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1812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Conector recto 54"/>
          <p:cNvCxnSpPr/>
          <p:nvPr/>
        </p:nvCxnSpPr>
        <p:spPr>
          <a:xfrm flipH="1">
            <a:off x="5967155" y="3969060"/>
            <a:ext cx="4625" cy="120584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>
            <a:off x="4977045" y="5174903"/>
            <a:ext cx="288032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Forma libre 56"/>
          <p:cNvSpPr/>
          <p:nvPr/>
        </p:nvSpPr>
        <p:spPr>
          <a:xfrm>
            <a:off x="5110444" y="4284095"/>
            <a:ext cx="2232440" cy="886379"/>
          </a:xfrm>
          <a:custGeom>
            <a:avLst/>
            <a:gdLst>
              <a:gd name="connsiteX0" fmla="*/ 0 w 2236835"/>
              <a:gd name="connsiteY0" fmla="*/ 1001921 h 1010710"/>
              <a:gd name="connsiteX1" fmla="*/ 615239 w 2236835"/>
              <a:gd name="connsiteY1" fmla="*/ 0 h 1010710"/>
              <a:gd name="connsiteX2" fmla="*/ 2236835 w 2236835"/>
              <a:gd name="connsiteY2" fmla="*/ 1010710 h 1010710"/>
              <a:gd name="connsiteX3" fmla="*/ 0 w 2236835"/>
              <a:gd name="connsiteY3" fmla="*/ 1001921 h 1010710"/>
              <a:gd name="connsiteX0" fmla="*/ 0 w 2236835"/>
              <a:gd name="connsiteY0" fmla="*/ 1001921 h 1001921"/>
              <a:gd name="connsiteX1" fmla="*/ 615239 w 2236835"/>
              <a:gd name="connsiteY1" fmla="*/ 0 h 1001921"/>
              <a:gd name="connsiteX2" fmla="*/ 2236835 w 2236835"/>
              <a:gd name="connsiteY2" fmla="*/ 988738 h 1001921"/>
              <a:gd name="connsiteX3" fmla="*/ 0 w 2236835"/>
              <a:gd name="connsiteY3" fmla="*/ 1001921 h 1001921"/>
              <a:gd name="connsiteX0" fmla="*/ 0 w 2232440"/>
              <a:gd name="connsiteY0" fmla="*/ 1001921 h 1001921"/>
              <a:gd name="connsiteX1" fmla="*/ 615239 w 2232440"/>
              <a:gd name="connsiteY1" fmla="*/ 0 h 1001921"/>
              <a:gd name="connsiteX2" fmla="*/ 2232440 w 2232440"/>
              <a:gd name="connsiteY2" fmla="*/ 1001921 h 1001921"/>
              <a:gd name="connsiteX3" fmla="*/ 0 w 2232440"/>
              <a:gd name="connsiteY3" fmla="*/ 1001921 h 1001921"/>
              <a:gd name="connsiteX0" fmla="*/ 75286 w 2313275"/>
              <a:gd name="connsiteY0" fmla="*/ 1001921 h 1001921"/>
              <a:gd name="connsiteX1" fmla="*/ 690525 w 2313275"/>
              <a:gd name="connsiteY1" fmla="*/ 0 h 1001921"/>
              <a:gd name="connsiteX2" fmla="*/ 2307726 w 2313275"/>
              <a:gd name="connsiteY2" fmla="*/ 1001921 h 1001921"/>
              <a:gd name="connsiteX3" fmla="*/ 75286 w 2313275"/>
              <a:gd name="connsiteY3" fmla="*/ 1001921 h 1001921"/>
              <a:gd name="connsiteX0" fmla="*/ 0 w 2237989"/>
              <a:gd name="connsiteY0" fmla="*/ 1001921 h 1001921"/>
              <a:gd name="connsiteX1" fmla="*/ 615239 w 2237989"/>
              <a:gd name="connsiteY1" fmla="*/ 0 h 1001921"/>
              <a:gd name="connsiteX2" fmla="*/ 2232440 w 2237989"/>
              <a:gd name="connsiteY2" fmla="*/ 1001921 h 1001921"/>
              <a:gd name="connsiteX3" fmla="*/ 0 w 2237989"/>
              <a:gd name="connsiteY3" fmla="*/ 1001921 h 1001921"/>
              <a:gd name="connsiteX0" fmla="*/ 0 w 2232440"/>
              <a:gd name="connsiteY0" fmla="*/ 1001921 h 1001921"/>
              <a:gd name="connsiteX1" fmla="*/ 615239 w 2232440"/>
              <a:gd name="connsiteY1" fmla="*/ 0 h 1001921"/>
              <a:gd name="connsiteX2" fmla="*/ 2232440 w 2232440"/>
              <a:gd name="connsiteY2" fmla="*/ 1001921 h 1001921"/>
              <a:gd name="connsiteX3" fmla="*/ 0 w 2232440"/>
              <a:gd name="connsiteY3" fmla="*/ 1001921 h 100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2440" h="1001921">
                <a:moveTo>
                  <a:pt x="0" y="1001921"/>
                </a:moveTo>
                <a:cubicBezTo>
                  <a:pt x="332523" y="927217"/>
                  <a:pt x="243166" y="0"/>
                  <a:pt x="615239" y="0"/>
                </a:cubicBezTo>
                <a:cubicBezTo>
                  <a:pt x="987312" y="0"/>
                  <a:pt x="1324230" y="944794"/>
                  <a:pt x="2232440" y="1001921"/>
                </a:cubicBezTo>
                <a:lnTo>
                  <a:pt x="0" y="1001921"/>
                </a:lnTo>
                <a:close/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58" name="Forma libre 57"/>
          <p:cNvSpPr/>
          <p:nvPr/>
        </p:nvSpPr>
        <p:spPr>
          <a:xfrm>
            <a:off x="5119233" y="4284094"/>
            <a:ext cx="852547" cy="886379"/>
          </a:xfrm>
          <a:custGeom>
            <a:avLst/>
            <a:gdLst>
              <a:gd name="connsiteX0" fmla="*/ 0 w 2236835"/>
              <a:gd name="connsiteY0" fmla="*/ 1001921 h 1010710"/>
              <a:gd name="connsiteX1" fmla="*/ 615239 w 2236835"/>
              <a:gd name="connsiteY1" fmla="*/ 0 h 1010710"/>
              <a:gd name="connsiteX2" fmla="*/ 2236835 w 2236835"/>
              <a:gd name="connsiteY2" fmla="*/ 1010710 h 1010710"/>
              <a:gd name="connsiteX3" fmla="*/ 0 w 2236835"/>
              <a:gd name="connsiteY3" fmla="*/ 1001921 h 1010710"/>
              <a:gd name="connsiteX0" fmla="*/ 0 w 2236835"/>
              <a:gd name="connsiteY0" fmla="*/ 1001921 h 1001921"/>
              <a:gd name="connsiteX1" fmla="*/ 615239 w 2236835"/>
              <a:gd name="connsiteY1" fmla="*/ 0 h 1001921"/>
              <a:gd name="connsiteX2" fmla="*/ 2236835 w 2236835"/>
              <a:gd name="connsiteY2" fmla="*/ 988738 h 1001921"/>
              <a:gd name="connsiteX3" fmla="*/ 0 w 2236835"/>
              <a:gd name="connsiteY3" fmla="*/ 1001921 h 1001921"/>
              <a:gd name="connsiteX0" fmla="*/ 0 w 2232440"/>
              <a:gd name="connsiteY0" fmla="*/ 1001921 h 1001921"/>
              <a:gd name="connsiteX1" fmla="*/ 615239 w 2232440"/>
              <a:gd name="connsiteY1" fmla="*/ 0 h 1001921"/>
              <a:gd name="connsiteX2" fmla="*/ 2232440 w 2232440"/>
              <a:gd name="connsiteY2" fmla="*/ 1001921 h 1001921"/>
              <a:gd name="connsiteX3" fmla="*/ 0 w 2232440"/>
              <a:gd name="connsiteY3" fmla="*/ 1001921 h 1001921"/>
              <a:gd name="connsiteX0" fmla="*/ 75286 w 2313275"/>
              <a:gd name="connsiteY0" fmla="*/ 1001921 h 1001921"/>
              <a:gd name="connsiteX1" fmla="*/ 690525 w 2313275"/>
              <a:gd name="connsiteY1" fmla="*/ 0 h 1001921"/>
              <a:gd name="connsiteX2" fmla="*/ 2307726 w 2313275"/>
              <a:gd name="connsiteY2" fmla="*/ 1001921 h 1001921"/>
              <a:gd name="connsiteX3" fmla="*/ 75286 w 2313275"/>
              <a:gd name="connsiteY3" fmla="*/ 1001921 h 1001921"/>
              <a:gd name="connsiteX0" fmla="*/ 0 w 2237989"/>
              <a:gd name="connsiteY0" fmla="*/ 1001921 h 1001921"/>
              <a:gd name="connsiteX1" fmla="*/ 615239 w 2237989"/>
              <a:gd name="connsiteY1" fmla="*/ 0 h 1001921"/>
              <a:gd name="connsiteX2" fmla="*/ 2232440 w 2237989"/>
              <a:gd name="connsiteY2" fmla="*/ 1001921 h 1001921"/>
              <a:gd name="connsiteX3" fmla="*/ 0 w 2237989"/>
              <a:gd name="connsiteY3" fmla="*/ 1001921 h 1001921"/>
              <a:gd name="connsiteX0" fmla="*/ 0 w 2232440"/>
              <a:gd name="connsiteY0" fmla="*/ 1001921 h 1001921"/>
              <a:gd name="connsiteX1" fmla="*/ 615239 w 2232440"/>
              <a:gd name="connsiteY1" fmla="*/ 0 h 1001921"/>
              <a:gd name="connsiteX2" fmla="*/ 2232440 w 2232440"/>
              <a:gd name="connsiteY2" fmla="*/ 1001921 h 1001921"/>
              <a:gd name="connsiteX3" fmla="*/ 0 w 2232440"/>
              <a:gd name="connsiteY3" fmla="*/ 1001921 h 1001921"/>
              <a:gd name="connsiteX0" fmla="*/ 0 w 2243461"/>
              <a:gd name="connsiteY0" fmla="*/ 1079004 h 1079004"/>
              <a:gd name="connsiteX1" fmla="*/ 615239 w 2243461"/>
              <a:gd name="connsiteY1" fmla="*/ 77083 h 1079004"/>
              <a:gd name="connsiteX2" fmla="*/ 856940 w 2243461"/>
              <a:gd name="connsiteY2" fmla="*/ 180919 h 1079004"/>
              <a:gd name="connsiteX3" fmla="*/ 2232440 w 2243461"/>
              <a:gd name="connsiteY3" fmla="*/ 1079004 h 1079004"/>
              <a:gd name="connsiteX4" fmla="*/ 0 w 2243461"/>
              <a:gd name="connsiteY4" fmla="*/ 1079004 h 1079004"/>
              <a:gd name="connsiteX0" fmla="*/ 0 w 1011004"/>
              <a:gd name="connsiteY0" fmla="*/ 1079004 h 1092187"/>
              <a:gd name="connsiteX1" fmla="*/ 615239 w 1011004"/>
              <a:gd name="connsiteY1" fmla="*/ 77083 h 1092187"/>
              <a:gd name="connsiteX2" fmla="*/ 856940 w 1011004"/>
              <a:gd name="connsiteY2" fmla="*/ 180919 h 1092187"/>
              <a:gd name="connsiteX3" fmla="*/ 848151 w 1011004"/>
              <a:gd name="connsiteY3" fmla="*/ 1092187 h 1092187"/>
              <a:gd name="connsiteX4" fmla="*/ 0 w 1011004"/>
              <a:gd name="connsiteY4" fmla="*/ 1079004 h 1092187"/>
              <a:gd name="connsiteX0" fmla="*/ 0 w 1003063"/>
              <a:gd name="connsiteY0" fmla="*/ 1079004 h 1079004"/>
              <a:gd name="connsiteX1" fmla="*/ 615239 w 1003063"/>
              <a:gd name="connsiteY1" fmla="*/ 77083 h 1079004"/>
              <a:gd name="connsiteX2" fmla="*/ 856940 w 1003063"/>
              <a:gd name="connsiteY2" fmla="*/ 180919 h 1079004"/>
              <a:gd name="connsiteX3" fmla="*/ 826178 w 1003063"/>
              <a:gd name="connsiteY3" fmla="*/ 1079004 h 1079004"/>
              <a:gd name="connsiteX4" fmla="*/ 0 w 1003063"/>
              <a:gd name="connsiteY4" fmla="*/ 1079004 h 1079004"/>
              <a:gd name="connsiteX0" fmla="*/ 0 w 965837"/>
              <a:gd name="connsiteY0" fmla="*/ 1079004 h 1079004"/>
              <a:gd name="connsiteX1" fmla="*/ 615239 w 965837"/>
              <a:gd name="connsiteY1" fmla="*/ 77083 h 1079004"/>
              <a:gd name="connsiteX2" fmla="*/ 856940 w 965837"/>
              <a:gd name="connsiteY2" fmla="*/ 180919 h 1079004"/>
              <a:gd name="connsiteX3" fmla="*/ 826178 w 965837"/>
              <a:gd name="connsiteY3" fmla="*/ 1079004 h 1079004"/>
              <a:gd name="connsiteX4" fmla="*/ 0 w 965837"/>
              <a:gd name="connsiteY4" fmla="*/ 1079004 h 1079004"/>
              <a:gd name="connsiteX0" fmla="*/ 0 w 971853"/>
              <a:gd name="connsiteY0" fmla="*/ 1079004 h 1079004"/>
              <a:gd name="connsiteX1" fmla="*/ 615239 w 971853"/>
              <a:gd name="connsiteY1" fmla="*/ 77083 h 1079004"/>
              <a:gd name="connsiteX2" fmla="*/ 856940 w 971853"/>
              <a:gd name="connsiteY2" fmla="*/ 180919 h 1079004"/>
              <a:gd name="connsiteX3" fmla="*/ 852546 w 971853"/>
              <a:gd name="connsiteY3" fmla="*/ 1074610 h 1079004"/>
              <a:gd name="connsiteX4" fmla="*/ 0 w 971853"/>
              <a:gd name="connsiteY4" fmla="*/ 1079004 h 1079004"/>
              <a:gd name="connsiteX0" fmla="*/ 0 w 974648"/>
              <a:gd name="connsiteY0" fmla="*/ 1079004 h 1079004"/>
              <a:gd name="connsiteX1" fmla="*/ 615239 w 974648"/>
              <a:gd name="connsiteY1" fmla="*/ 77083 h 1079004"/>
              <a:gd name="connsiteX2" fmla="*/ 856940 w 974648"/>
              <a:gd name="connsiteY2" fmla="*/ 180919 h 1079004"/>
              <a:gd name="connsiteX3" fmla="*/ 852546 w 974648"/>
              <a:gd name="connsiteY3" fmla="*/ 1074610 h 1079004"/>
              <a:gd name="connsiteX4" fmla="*/ 0 w 974648"/>
              <a:gd name="connsiteY4" fmla="*/ 1079004 h 1079004"/>
              <a:gd name="connsiteX0" fmla="*/ 0 w 974648"/>
              <a:gd name="connsiteY0" fmla="*/ 1079004 h 1079004"/>
              <a:gd name="connsiteX1" fmla="*/ 615239 w 974648"/>
              <a:gd name="connsiteY1" fmla="*/ 77083 h 1079004"/>
              <a:gd name="connsiteX2" fmla="*/ 856940 w 974648"/>
              <a:gd name="connsiteY2" fmla="*/ 180919 h 1079004"/>
              <a:gd name="connsiteX3" fmla="*/ 852546 w 974648"/>
              <a:gd name="connsiteY3" fmla="*/ 1074610 h 1079004"/>
              <a:gd name="connsiteX4" fmla="*/ 0 w 974648"/>
              <a:gd name="connsiteY4" fmla="*/ 1079004 h 1079004"/>
              <a:gd name="connsiteX0" fmla="*/ 0 w 898530"/>
              <a:gd name="connsiteY0" fmla="*/ 1117896 h 1117896"/>
              <a:gd name="connsiteX1" fmla="*/ 615239 w 898530"/>
              <a:gd name="connsiteY1" fmla="*/ 115975 h 1117896"/>
              <a:gd name="connsiteX2" fmla="*/ 856940 w 898530"/>
              <a:gd name="connsiteY2" fmla="*/ 219811 h 1117896"/>
              <a:gd name="connsiteX3" fmla="*/ 852546 w 898530"/>
              <a:gd name="connsiteY3" fmla="*/ 1113502 h 1117896"/>
              <a:gd name="connsiteX4" fmla="*/ 0 w 898530"/>
              <a:gd name="connsiteY4" fmla="*/ 1117896 h 1117896"/>
              <a:gd name="connsiteX0" fmla="*/ 0 w 898530"/>
              <a:gd name="connsiteY0" fmla="*/ 1117896 h 1117896"/>
              <a:gd name="connsiteX1" fmla="*/ 615239 w 898530"/>
              <a:gd name="connsiteY1" fmla="*/ 115975 h 1117896"/>
              <a:gd name="connsiteX2" fmla="*/ 856940 w 898530"/>
              <a:gd name="connsiteY2" fmla="*/ 219811 h 1117896"/>
              <a:gd name="connsiteX3" fmla="*/ 852546 w 898530"/>
              <a:gd name="connsiteY3" fmla="*/ 1113502 h 1117896"/>
              <a:gd name="connsiteX4" fmla="*/ 0 w 898530"/>
              <a:gd name="connsiteY4" fmla="*/ 1117896 h 1117896"/>
              <a:gd name="connsiteX0" fmla="*/ 0 w 898530"/>
              <a:gd name="connsiteY0" fmla="*/ 1104174 h 1104174"/>
              <a:gd name="connsiteX1" fmla="*/ 615239 w 898530"/>
              <a:gd name="connsiteY1" fmla="*/ 102253 h 1104174"/>
              <a:gd name="connsiteX2" fmla="*/ 856940 w 898530"/>
              <a:gd name="connsiteY2" fmla="*/ 206089 h 1104174"/>
              <a:gd name="connsiteX3" fmla="*/ 852546 w 898530"/>
              <a:gd name="connsiteY3" fmla="*/ 1099780 h 1104174"/>
              <a:gd name="connsiteX4" fmla="*/ 0 w 898530"/>
              <a:gd name="connsiteY4" fmla="*/ 1104174 h 1104174"/>
              <a:gd name="connsiteX0" fmla="*/ 0 w 858344"/>
              <a:gd name="connsiteY0" fmla="*/ 1107023 h 1107023"/>
              <a:gd name="connsiteX1" fmla="*/ 615239 w 858344"/>
              <a:gd name="connsiteY1" fmla="*/ 105102 h 1107023"/>
              <a:gd name="connsiteX2" fmla="*/ 856940 w 858344"/>
              <a:gd name="connsiteY2" fmla="*/ 208938 h 1107023"/>
              <a:gd name="connsiteX3" fmla="*/ 852546 w 858344"/>
              <a:gd name="connsiteY3" fmla="*/ 1102629 h 1107023"/>
              <a:gd name="connsiteX4" fmla="*/ 0 w 858344"/>
              <a:gd name="connsiteY4" fmla="*/ 1107023 h 1107023"/>
              <a:gd name="connsiteX0" fmla="*/ 0 w 906330"/>
              <a:gd name="connsiteY0" fmla="*/ 1102769 h 1102769"/>
              <a:gd name="connsiteX1" fmla="*/ 615239 w 906330"/>
              <a:gd name="connsiteY1" fmla="*/ 100848 h 1102769"/>
              <a:gd name="connsiteX2" fmla="*/ 856940 w 906330"/>
              <a:gd name="connsiteY2" fmla="*/ 204684 h 1102769"/>
              <a:gd name="connsiteX3" fmla="*/ 852546 w 906330"/>
              <a:gd name="connsiteY3" fmla="*/ 1098375 h 1102769"/>
              <a:gd name="connsiteX4" fmla="*/ 0 w 906330"/>
              <a:gd name="connsiteY4" fmla="*/ 1102769 h 1102769"/>
              <a:gd name="connsiteX0" fmla="*/ 0 w 906330"/>
              <a:gd name="connsiteY0" fmla="*/ 1102769 h 1102769"/>
              <a:gd name="connsiteX1" fmla="*/ 615239 w 906330"/>
              <a:gd name="connsiteY1" fmla="*/ 100848 h 1102769"/>
              <a:gd name="connsiteX2" fmla="*/ 856940 w 906330"/>
              <a:gd name="connsiteY2" fmla="*/ 204684 h 1102769"/>
              <a:gd name="connsiteX3" fmla="*/ 852546 w 906330"/>
              <a:gd name="connsiteY3" fmla="*/ 1098375 h 1102769"/>
              <a:gd name="connsiteX4" fmla="*/ 0 w 906330"/>
              <a:gd name="connsiteY4" fmla="*/ 1102769 h 1102769"/>
              <a:gd name="connsiteX0" fmla="*/ 0 w 880918"/>
              <a:gd name="connsiteY0" fmla="*/ 1001922 h 1001922"/>
              <a:gd name="connsiteX1" fmla="*/ 615239 w 880918"/>
              <a:gd name="connsiteY1" fmla="*/ 1 h 1001922"/>
              <a:gd name="connsiteX2" fmla="*/ 852546 w 880918"/>
              <a:gd name="connsiteY2" fmla="*/ 997528 h 1001922"/>
              <a:gd name="connsiteX3" fmla="*/ 0 w 880918"/>
              <a:gd name="connsiteY3" fmla="*/ 1001922 h 1001922"/>
              <a:gd name="connsiteX0" fmla="*/ 0 w 893279"/>
              <a:gd name="connsiteY0" fmla="*/ 1056838 h 1056838"/>
              <a:gd name="connsiteX1" fmla="*/ 615239 w 893279"/>
              <a:gd name="connsiteY1" fmla="*/ 54917 h 1056838"/>
              <a:gd name="connsiteX2" fmla="*/ 742682 w 893279"/>
              <a:gd name="connsiteY2" fmla="*/ 229063 h 1056838"/>
              <a:gd name="connsiteX3" fmla="*/ 852546 w 893279"/>
              <a:gd name="connsiteY3" fmla="*/ 1052444 h 1056838"/>
              <a:gd name="connsiteX4" fmla="*/ 0 w 893279"/>
              <a:gd name="connsiteY4" fmla="*/ 1056838 h 1056838"/>
              <a:gd name="connsiteX0" fmla="*/ 0 w 852546"/>
              <a:gd name="connsiteY0" fmla="*/ 1056838 h 1056838"/>
              <a:gd name="connsiteX1" fmla="*/ 615239 w 852546"/>
              <a:gd name="connsiteY1" fmla="*/ 54917 h 1056838"/>
              <a:gd name="connsiteX2" fmla="*/ 742682 w 852546"/>
              <a:gd name="connsiteY2" fmla="*/ 229063 h 1056838"/>
              <a:gd name="connsiteX3" fmla="*/ 852546 w 852546"/>
              <a:gd name="connsiteY3" fmla="*/ 1052444 h 1056838"/>
              <a:gd name="connsiteX4" fmla="*/ 0 w 852546"/>
              <a:gd name="connsiteY4" fmla="*/ 1056838 h 1056838"/>
              <a:gd name="connsiteX0" fmla="*/ 0 w 856941"/>
              <a:gd name="connsiteY0" fmla="*/ 1075657 h 1075657"/>
              <a:gd name="connsiteX1" fmla="*/ 615239 w 856941"/>
              <a:gd name="connsiteY1" fmla="*/ 73736 h 1075657"/>
              <a:gd name="connsiteX2" fmla="*/ 856941 w 856941"/>
              <a:gd name="connsiteY2" fmla="*/ 186361 h 1075657"/>
              <a:gd name="connsiteX3" fmla="*/ 852546 w 856941"/>
              <a:gd name="connsiteY3" fmla="*/ 1071263 h 1075657"/>
              <a:gd name="connsiteX4" fmla="*/ 0 w 856941"/>
              <a:gd name="connsiteY4" fmla="*/ 1075657 h 1075657"/>
              <a:gd name="connsiteX0" fmla="*/ 0 w 852547"/>
              <a:gd name="connsiteY0" fmla="*/ 1071148 h 1071148"/>
              <a:gd name="connsiteX1" fmla="*/ 615239 w 852547"/>
              <a:gd name="connsiteY1" fmla="*/ 69227 h 1071148"/>
              <a:gd name="connsiteX2" fmla="*/ 852547 w 852547"/>
              <a:gd name="connsiteY2" fmla="*/ 195035 h 1071148"/>
              <a:gd name="connsiteX3" fmla="*/ 852546 w 852547"/>
              <a:gd name="connsiteY3" fmla="*/ 1066754 h 1071148"/>
              <a:gd name="connsiteX4" fmla="*/ 0 w 852547"/>
              <a:gd name="connsiteY4" fmla="*/ 1071148 h 1071148"/>
              <a:gd name="connsiteX0" fmla="*/ 0 w 852547"/>
              <a:gd name="connsiteY0" fmla="*/ 1070186 h 1070186"/>
              <a:gd name="connsiteX1" fmla="*/ 615239 w 852547"/>
              <a:gd name="connsiteY1" fmla="*/ 68265 h 1070186"/>
              <a:gd name="connsiteX2" fmla="*/ 852547 w 852547"/>
              <a:gd name="connsiteY2" fmla="*/ 194073 h 1070186"/>
              <a:gd name="connsiteX3" fmla="*/ 852546 w 852547"/>
              <a:gd name="connsiteY3" fmla="*/ 1065792 h 1070186"/>
              <a:gd name="connsiteX4" fmla="*/ 0 w 852547"/>
              <a:gd name="connsiteY4" fmla="*/ 1070186 h 1070186"/>
              <a:gd name="connsiteX0" fmla="*/ 0 w 852547"/>
              <a:gd name="connsiteY0" fmla="*/ 1030323 h 1030323"/>
              <a:gd name="connsiteX1" fmla="*/ 448246 w 852547"/>
              <a:gd name="connsiteY1" fmla="*/ 85529 h 1030323"/>
              <a:gd name="connsiteX2" fmla="*/ 852547 w 852547"/>
              <a:gd name="connsiteY2" fmla="*/ 154210 h 1030323"/>
              <a:gd name="connsiteX3" fmla="*/ 852546 w 852547"/>
              <a:gd name="connsiteY3" fmla="*/ 1025929 h 1030323"/>
              <a:gd name="connsiteX4" fmla="*/ 0 w 852547"/>
              <a:gd name="connsiteY4" fmla="*/ 1030323 h 1030323"/>
              <a:gd name="connsiteX0" fmla="*/ 0 w 852547"/>
              <a:gd name="connsiteY0" fmla="*/ 1030323 h 1030323"/>
              <a:gd name="connsiteX1" fmla="*/ 448246 w 852547"/>
              <a:gd name="connsiteY1" fmla="*/ 85529 h 1030323"/>
              <a:gd name="connsiteX2" fmla="*/ 852547 w 852547"/>
              <a:gd name="connsiteY2" fmla="*/ 154210 h 1030323"/>
              <a:gd name="connsiteX3" fmla="*/ 852546 w 852547"/>
              <a:gd name="connsiteY3" fmla="*/ 1025929 h 1030323"/>
              <a:gd name="connsiteX4" fmla="*/ 0 w 852547"/>
              <a:gd name="connsiteY4" fmla="*/ 1030323 h 1030323"/>
              <a:gd name="connsiteX0" fmla="*/ 0 w 852547"/>
              <a:gd name="connsiteY0" fmla="*/ 1030323 h 1030323"/>
              <a:gd name="connsiteX1" fmla="*/ 448246 w 852547"/>
              <a:gd name="connsiteY1" fmla="*/ 85529 h 1030323"/>
              <a:gd name="connsiteX2" fmla="*/ 852547 w 852547"/>
              <a:gd name="connsiteY2" fmla="*/ 154210 h 1030323"/>
              <a:gd name="connsiteX3" fmla="*/ 852546 w 852547"/>
              <a:gd name="connsiteY3" fmla="*/ 1025929 h 1030323"/>
              <a:gd name="connsiteX4" fmla="*/ 0 w 852547"/>
              <a:gd name="connsiteY4" fmla="*/ 1030323 h 1030323"/>
              <a:gd name="connsiteX0" fmla="*/ 0 w 852547"/>
              <a:gd name="connsiteY0" fmla="*/ 1030323 h 1030323"/>
              <a:gd name="connsiteX1" fmla="*/ 448246 w 852547"/>
              <a:gd name="connsiteY1" fmla="*/ 85529 h 1030323"/>
              <a:gd name="connsiteX2" fmla="*/ 852547 w 852547"/>
              <a:gd name="connsiteY2" fmla="*/ 154210 h 1030323"/>
              <a:gd name="connsiteX3" fmla="*/ 852546 w 852547"/>
              <a:gd name="connsiteY3" fmla="*/ 1025929 h 1030323"/>
              <a:gd name="connsiteX4" fmla="*/ 0 w 852547"/>
              <a:gd name="connsiteY4" fmla="*/ 1030323 h 1030323"/>
              <a:gd name="connsiteX0" fmla="*/ 0 w 852547"/>
              <a:gd name="connsiteY0" fmla="*/ 1076815 h 1076815"/>
              <a:gd name="connsiteX1" fmla="*/ 588872 w 852547"/>
              <a:gd name="connsiteY1" fmla="*/ 66105 h 1076815"/>
              <a:gd name="connsiteX2" fmla="*/ 852547 w 852547"/>
              <a:gd name="connsiteY2" fmla="*/ 200702 h 1076815"/>
              <a:gd name="connsiteX3" fmla="*/ 852546 w 852547"/>
              <a:gd name="connsiteY3" fmla="*/ 1072421 h 1076815"/>
              <a:gd name="connsiteX4" fmla="*/ 0 w 852547"/>
              <a:gd name="connsiteY4" fmla="*/ 1076815 h 1076815"/>
              <a:gd name="connsiteX0" fmla="*/ 0 w 852547"/>
              <a:gd name="connsiteY0" fmla="*/ 1016643 h 1016643"/>
              <a:gd name="connsiteX1" fmla="*/ 588872 w 852547"/>
              <a:gd name="connsiteY1" fmla="*/ 5933 h 1016643"/>
              <a:gd name="connsiteX2" fmla="*/ 852547 w 852547"/>
              <a:gd name="connsiteY2" fmla="*/ 140530 h 1016643"/>
              <a:gd name="connsiteX3" fmla="*/ 852546 w 852547"/>
              <a:gd name="connsiteY3" fmla="*/ 1012249 h 1016643"/>
              <a:gd name="connsiteX4" fmla="*/ 0 w 852547"/>
              <a:gd name="connsiteY4" fmla="*/ 1016643 h 1016643"/>
              <a:gd name="connsiteX0" fmla="*/ 0 w 852547"/>
              <a:gd name="connsiteY0" fmla="*/ 1018550 h 1018550"/>
              <a:gd name="connsiteX1" fmla="*/ 588872 w 852547"/>
              <a:gd name="connsiteY1" fmla="*/ 7840 h 1018550"/>
              <a:gd name="connsiteX2" fmla="*/ 852547 w 852547"/>
              <a:gd name="connsiteY2" fmla="*/ 142437 h 1018550"/>
              <a:gd name="connsiteX3" fmla="*/ 852546 w 852547"/>
              <a:gd name="connsiteY3" fmla="*/ 1014156 h 1018550"/>
              <a:gd name="connsiteX4" fmla="*/ 0 w 852547"/>
              <a:gd name="connsiteY4" fmla="*/ 1018550 h 1018550"/>
              <a:gd name="connsiteX0" fmla="*/ 0 w 852547"/>
              <a:gd name="connsiteY0" fmla="*/ 1012172 h 1012172"/>
              <a:gd name="connsiteX1" fmla="*/ 588872 w 852547"/>
              <a:gd name="connsiteY1" fmla="*/ 1462 h 1012172"/>
              <a:gd name="connsiteX2" fmla="*/ 852547 w 852547"/>
              <a:gd name="connsiteY2" fmla="*/ 136059 h 1012172"/>
              <a:gd name="connsiteX3" fmla="*/ 852546 w 852547"/>
              <a:gd name="connsiteY3" fmla="*/ 1007778 h 1012172"/>
              <a:gd name="connsiteX4" fmla="*/ 0 w 852547"/>
              <a:gd name="connsiteY4" fmla="*/ 1012172 h 1012172"/>
              <a:gd name="connsiteX0" fmla="*/ 0 w 852547"/>
              <a:gd name="connsiteY0" fmla="*/ 1011966 h 1011966"/>
              <a:gd name="connsiteX1" fmla="*/ 588872 w 852547"/>
              <a:gd name="connsiteY1" fmla="*/ 1256 h 1011966"/>
              <a:gd name="connsiteX2" fmla="*/ 852547 w 852547"/>
              <a:gd name="connsiteY2" fmla="*/ 135853 h 1011966"/>
              <a:gd name="connsiteX3" fmla="*/ 852546 w 852547"/>
              <a:gd name="connsiteY3" fmla="*/ 1007572 h 1011966"/>
              <a:gd name="connsiteX4" fmla="*/ 0 w 852547"/>
              <a:gd name="connsiteY4" fmla="*/ 1011966 h 1011966"/>
              <a:gd name="connsiteX0" fmla="*/ 0 w 852547"/>
              <a:gd name="connsiteY0" fmla="*/ 1010919 h 1010919"/>
              <a:gd name="connsiteX1" fmla="*/ 588872 w 852547"/>
              <a:gd name="connsiteY1" fmla="*/ 209 h 1010919"/>
              <a:gd name="connsiteX2" fmla="*/ 852547 w 852547"/>
              <a:gd name="connsiteY2" fmla="*/ 134806 h 1010919"/>
              <a:gd name="connsiteX3" fmla="*/ 852546 w 852547"/>
              <a:gd name="connsiteY3" fmla="*/ 1006525 h 1010919"/>
              <a:gd name="connsiteX4" fmla="*/ 0 w 852547"/>
              <a:gd name="connsiteY4" fmla="*/ 1010919 h 1010919"/>
              <a:gd name="connsiteX0" fmla="*/ 0 w 852547"/>
              <a:gd name="connsiteY0" fmla="*/ 1011348 h 1011348"/>
              <a:gd name="connsiteX1" fmla="*/ 588872 w 852547"/>
              <a:gd name="connsiteY1" fmla="*/ 638 h 1011348"/>
              <a:gd name="connsiteX2" fmla="*/ 852547 w 852547"/>
              <a:gd name="connsiteY2" fmla="*/ 135235 h 1011348"/>
              <a:gd name="connsiteX3" fmla="*/ 852546 w 852547"/>
              <a:gd name="connsiteY3" fmla="*/ 1006954 h 1011348"/>
              <a:gd name="connsiteX4" fmla="*/ 0 w 852547"/>
              <a:gd name="connsiteY4" fmla="*/ 1011348 h 1011348"/>
              <a:gd name="connsiteX0" fmla="*/ 0 w 852547"/>
              <a:gd name="connsiteY0" fmla="*/ 1011348 h 1011348"/>
              <a:gd name="connsiteX1" fmla="*/ 588872 w 852547"/>
              <a:gd name="connsiteY1" fmla="*/ 638 h 1011348"/>
              <a:gd name="connsiteX2" fmla="*/ 852547 w 852547"/>
              <a:gd name="connsiteY2" fmla="*/ 135235 h 1011348"/>
              <a:gd name="connsiteX3" fmla="*/ 852546 w 852547"/>
              <a:gd name="connsiteY3" fmla="*/ 1006954 h 1011348"/>
              <a:gd name="connsiteX4" fmla="*/ 0 w 852547"/>
              <a:gd name="connsiteY4" fmla="*/ 1011348 h 1011348"/>
              <a:gd name="connsiteX0" fmla="*/ 0 w 852547"/>
              <a:gd name="connsiteY0" fmla="*/ 1011348 h 1011348"/>
              <a:gd name="connsiteX1" fmla="*/ 588872 w 852547"/>
              <a:gd name="connsiteY1" fmla="*/ 638 h 1011348"/>
              <a:gd name="connsiteX2" fmla="*/ 852547 w 852547"/>
              <a:gd name="connsiteY2" fmla="*/ 135235 h 1011348"/>
              <a:gd name="connsiteX3" fmla="*/ 852546 w 852547"/>
              <a:gd name="connsiteY3" fmla="*/ 1006954 h 1011348"/>
              <a:gd name="connsiteX4" fmla="*/ 0 w 852547"/>
              <a:gd name="connsiteY4" fmla="*/ 1011348 h 1011348"/>
              <a:gd name="connsiteX0" fmla="*/ 0 w 852547"/>
              <a:gd name="connsiteY0" fmla="*/ 1011348 h 1011348"/>
              <a:gd name="connsiteX1" fmla="*/ 588872 w 852547"/>
              <a:gd name="connsiteY1" fmla="*/ 638 h 1011348"/>
              <a:gd name="connsiteX2" fmla="*/ 852547 w 852547"/>
              <a:gd name="connsiteY2" fmla="*/ 135235 h 1011348"/>
              <a:gd name="connsiteX3" fmla="*/ 852546 w 852547"/>
              <a:gd name="connsiteY3" fmla="*/ 1006954 h 1011348"/>
              <a:gd name="connsiteX4" fmla="*/ 0 w 852547"/>
              <a:gd name="connsiteY4" fmla="*/ 1011348 h 1011348"/>
              <a:gd name="connsiteX0" fmla="*/ 0 w 852547"/>
              <a:gd name="connsiteY0" fmla="*/ 998250 h 998250"/>
              <a:gd name="connsiteX1" fmla="*/ 588872 w 852547"/>
              <a:gd name="connsiteY1" fmla="*/ 723 h 998250"/>
              <a:gd name="connsiteX2" fmla="*/ 852547 w 852547"/>
              <a:gd name="connsiteY2" fmla="*/ 122137 h 998250"/>
              <a:gd name="connsiteX3" fmla="*/ 852546 w 852547"/>
              <a:gd name="connsiteY3" fmla="*/ 993856 h 998250"/>
              <a:gd name="connsiteX4" fmla="*/ 0 w 852547"/>
              <a:gd name="connsiteY4" fmla="*/ 998250 h 998250"/>
              <a:gd name="connsiteX0" fmla="*/ 0 w 852547"/>
              <a:gd name="connsiteY0" fmla="*/ 998250 h 998250"/>
              <a:gd name="connsiteX1" fmla="*/ 588872 w 852547"/>
              <a:gd name="connsiteY1" fmla="*/ 723 h 998250"/>
              <a:gd name="connsiteX2" fmla="*/ 852547 w 852547"/>
              <a:gd name="connsiteY2" fmla="*/ 122137 h 998250"/>
              <a:gd name="connsiteX3" fmla="*/ 852546 w 852547"/>
              <a:gd name="connsiteY3" fmla="*/ 993856 h 998250"/>
              <a:gd name="connsiteX4" fmla="*/ 0 w 852547"/>
              <a:gd name="connsiteY4" fmla="*/ 998250 h 998250"/>
              <a:gd name="connsiteX0" fmla="*/ 0 w 852547"/>
              <a:gd name="connsiteY0" fmla="*/ 998250 h 998250"/>
              <a:gd name="connsiteX1" fmla="*/ 588872 w 852547"/>
              <a:gd name="connsiteY1" fmla="*/ 723 h 998250"/>
              <a:gd name="connsiteX2" fmla="*/ 852547 w 852547"/>
              <a:gd name="connsiteY2" fmla="*/ 122137 h 998250"/>
              <a:gd name="connsiteX3" fmla="*/ 852546 w 852547"/>
              <a:gd name="connsiteY3" fmla="*/ 993856 h 998250"/>
              <a:gd name="connsiteX4" fmla="*/ 0 w 852547"/>
              <a:gd name="connsiteY4" fmla="*/ 998250 h 998250"/>
              <a:gd name="connsiteX0" fmla="*/ 0 w 852547"/>
              <a:gd name="connsiteY0" fmla="*/ 998250 h 998250"/>
              <a:gd name="connsiteX1" fmla="*/ 588872 w 852547"/>
              <a:gd name="connsiteY1" fmla="*/ 723 h 998250"/>
              <a:gd name="connsiteX2" fmla="*/ 852547 w 852547"/>
              <a:gd name="connsiteY2" fmla="*/ 122137 h 998250"/>
              <a:gd name="connsiteX3" fmla="*/ 852546 w 852547"/>
              <a:gd name="connsiteY3" fmla="*/ 993856 h 998250"/>
              <a:gd name="connsiteX4" fmla="*/ 0 w 852547"/>
              <a:gd name="connsiteY4" fmla="*/ 998250 h 99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547" h="998250">
                <a:moveTo>
                  <a:pt x="0" y="998250"/>
                </a:moveTo>
                <a:cubicBezTo>
                  <a:pt x="323735" y="901575"/>
                  <a:pt x="237307" y="9512"/>
                  <a:pt x="588872" y="723"/>
                </a:cubicBezTo>
                <a:cubicBezTo>
                  <a:pt x="726567" y="-9071"/>
                  <a:pt x="804207" y="83321"/>
                  <a:pt x="852547" y="122137"/>
                </a:cubicBezTo>
                <a:cubicBezTo>
                  <a:pt x="852547" y="412710"/>
                  <a:pt x="852546" y="703283"/>
                  <a:pt x="852546" y="993856"/>
                </a:cubicBezTo>
                <a:lnTo>
                  <a:pt x="0" y="998250"/>
                </a:lnTo>
                <a:close/>
              </a:path>
            </a:pathLst>
          </a:custGeom>
          <a:pattFill prst="wdDnDiag">
            <a:fgClr>
              <a:prstClr val="black"/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cxnSp>
        <p:nvCxnSpPr>
          <p:cNvPr id="60" name="Conector recto de flecha 59"/>
          <p:cNvCxnSpPr/>
          <p:nvPr/>
        </p:nvCxnSpPr>
        <p:spPr>
          <a:xfrm>
            <a:off x="5454222" y="508689"/>
            <a:ext cx="103511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/>
          <p:cNvCxnSpPr/>
          <p:nvPr/>
        </p:nvCxnSpPr>
        <p:spPr>
          <a:xfrm flipH="1">
            <a:off x="5445519" y="2275074"/>
            <a:ext cx="51755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uadroTexto 62"/>
          <p:cNvSpPr txBox="1"/>
          <p:nvPr/>
        </p:nvSpPr>
        <p:spPr>
          <a:xfrm>
            <a:off x="6599205" y="188640"/>
            <a:ext cx="1193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Desviación</a:t>
            </a:r>
          </a:p>
          <a:p>
            <a:r>
              <a:rPr lang="es-ES" dirty="0" smtClean="0"/>
              <a:t>positiva</a:t>
            </a:r>
            <a:endParaRPr lang="es-ES" dirty="0"/>
          </a:p>
        </p:txBody>
      </p:sp>
      <p:sp>
        <p:nvSpPr>
          <p:cNvPr id="64" name="CuadroTexto 63"/>
          <p:cNvSpPr txBox="1"/>
          <p:nvPr/>
        </p:nvSpPr>
        <p:spPr>
          <a:xfrm>
            <a:off x="4121950" y="194008"/>
            <a:ext cx="1193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dirty="0" smtClean="0"/>
              <a:t>Desviación</a:t>
            </a:r>
          </a:p>
          <a:p>
            <a:pPr algn="r"/>
            <a:r>
              <a:rPr lang="es-ES" dirty="0" smtClean="0"/>
              <a:t>negativa</a:t>
            </a:r>
            <a:endParaRPr lang="es-ES" dirty="0"/>
          </a:p>
        </p:txBody>
      </p:sp>
      <p:sp>
        <p:nvSpPr>
          <p:cNvPr id="66" name="CuadroTexto 65"/>
          <p:cNvSpPr txBox="1"/>
          <p:nvPr/>
        </p:nvSpPr>
        <p:spPr>
          <a:xfrm>
            <a:off x="4391980" y="4094783"/>
            <a:ext cx="1085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Area</a:t>
            </a:r>
            <a:r>
              <a:rPr lang="es-ES" dirty="0" smtClean="0"/>
              <a:t> bajo</a:t>
            </a:r>
          </a:p>
          <a:p>
            <a:r>
              <a:rPr lang="es-ES" dirty="0" smtClean="0"/>
              <a:t>la curva</a:t>
            </a:r>
            <a:endParaRPr lang="es-ES" dirty="0"/>
          </a:p>
        </p:txBody>
      </p:sp>
      <p:pic>
        <p:nvPicPr>
          <p:cNvPr id="68" name="Imagen 67"/>
          <p:cNvPicPr>
            <a:picLocks noChangeAspect="1"/>
          </p:cNvPicPr>
          <p:nvPr/>
        </p:nvPicPr>
        <p:blipFill rotWithShape="1">
          <a:blip r:embed="rId2"/>
          <a:srcRect l="31009" r="27806" b="12977"/>
          <a:stretch/>
        </p:blipFill>
        <p:spPr>
          <a:xfrm>
            <a:off x="251520" y="643704"/>
            <a:ext cx="3765981" cy="878203"/>
          </a:xfrm>
          <a:prstGeom prst="rect">
            <a:avLst/>
          </a:prstGeom>
        </p:spPr>
      </p:pic>
      <p:sp>
        <p:nvSpPr>
          <p:cNvPr id="69" name="CuadroTexto 68"/>
          <p:cNvSpPr txBox="1"/>
          <p:nvPr/>
        </p:nvSpPr>
        <p:spPr>
          <a:xfrm>
            <a:off x="5853370" y="5174903"/>
            <a:ext cx="183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Times New Roman"/>
                <a:cs typeface="Times New Roman"/>
              </a:rPr>
              <a:t>h</a:t>
            </a:r>
            <a:r>
              <a:rPr lang="es-ES" dirty="0" smtClean="0"/>
              <a:t>: valor esperado</a:t>
            </a:r>
            <a:endParaRPr lang="es-ES" dirty="0"/>
          </a:p>
        </p:txBody>
      </p:sp>
      <p:sp>
        <p:nvSpPr>
          <p:cNvPr id="70" name="CuadroTexto 69"/>
          <p:cNvSpPr txBox="1"/>
          <p:nvPr/>
        </p:nvSpPr>
        <p:spPr>
          <a:xfrm>
            <a:off x="251520" y="190953"/>
            <a:ext cx="1262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Varianza</a:t>
            </a:r>
            <a:endParaRPr lang="es-ES" sz="2400" dirty="0"/>
          </a:p>
        </p:txBody>
      </p:sp>
      <p:pic>
        <p:nvPicPr>
          <p:cNvPr id="71" name="Imagen 70"/>
          <p:cNvPicPr>
            <a:picLocks noChangeAspect="1"/>
          </p:cNvPicPr>
          <p:nvPr/>
        </p:nvPicPr>
        <p:blipFill rotWithShape="1">
          <a:blip r:embed="rId3"/>
          <a:srcRect l="30017" r="26635" b="12569"/>
          <a:stretch/>
        </p:blipFill>
        <p:spPr>
          <a:xfrm>
            <a:off x="251520" y="2372289"/>
            <a:ext cx="3963677" cy="914594"/>
          </a:xfrm>
          <a:prstGeom prst="rect">
            <a:avLst/>
          </a:prstGeom>
        </p:spPr>
      </p:pic>
      <p:sp>
        <p:nvSpPr>
          <p:cNvPr id="72" name="CuadroTexto 71"/>
          <p:cNvSpPr txBox="1"/>
          <p:nvPr/>
        </p:nvSpPr>
        <p:spPr>
          <a:xfrm>
            <a:off x="251520" y="1902314"/>
            <a:ext cx="18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Semivarianza</a:t>
            </a:r>
            <a:endParaRPr lang="es-ES" sz="2400" dirty="0"/>
          </a:p>
        </p:txBody>
      </p:sp>
      <p:sp>
        <p:nvSpPr>
          <p:cNvPr id="73" name="CuadroTexto 72"/>
          <p:cNvSpPr txBox="1"/>
          <p:nvPr/>
        </p:nvSpPr>
        <p:spPr>
          <a:xfrm>
            <a:off x="251520" y="3839245"/>
            <a:ext cx="3184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Probabilidad de pérdida</a:t>
            </a:r>
            <a:endParaRPr lang="es-ES" sz="2400" dirty="0"/>
          </a:p>
        </p:txBody>
      </p:sp>
      <p:pic>
        <p:nvPicPr>
          <p:cNvPr id="74" name="Imagen 73"/>
          <p:cNvPicPr>
            <a:picLocks noChangeAspect="1"/>
          </p:cNvPicPr>
          <p:nvPr/>
        </p:nvPicPr>
        <p:blipFill rotWithShape="1">
          <a:blip r:embed="rId4"/>
          <a:srcRect l="37848" r="34664" b="11236"/>
          <a:stretch/>
        </p:blipFill>
        <p:spPr>
          <a:xfrm>
            <a:off x="251520" y="4345654"/>
            <a:ext cx="2513494" cy="928551"/>
          </a:xfrm>
          <a:prstGeom prst="rect">
            <a:avLst/>
          </a:prstGeom>
        </p:spPr>
      </p:pic>
      <p:cxnSp>
        <p:nvCxnSpPr>
          <p:cNvPr id="76" name="Conector recto 75"/>
          <p:cNvCxnSpPr/>
          <p:nvPr/>
        </p:nvCxnSpPr>
        <p:spPr>
          <a:xfrm flipH="1">
            <a:off x="5967155" y="328669"/>
            <a:ext cx="4625" cy="120584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>
            <a:off x="4977045" y="1534512"/>
            <a:ext cx="288032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Forma libre 77"/>
          <p:cNvSpPr/>
          <p:nvPr/>
        </p:nvSpPr>
        <p:spPr>
          <a:xfrm>
            <a:off x="5110444" y="643704"/>
            <a:ext cx="2232440" cy="886379"/>
          </a:xfrm>
          <a:custGeom>
            <a:avLst/>
            <a:gdLst>
              <a:gd name="connsiteX0" fmla="*/ 0 w 2236835"/>
              <a:gd name="connsiteY0" fmla="*/ 1001921 h 1010710"/>
              <a:gd name="connsiteX1" fmla="*/ 615239 w 2236835"/>
              <a:gd name="connsiteY1" fmla="*/ 0 h 1010710"/>
              <a:gd name="connsiteX2" fmla="*/ 2236835 w 2236835"/>
              <a:gd name="connsiteY2" fmla="*/ 1010710 h 1010710"/>
              <a:gd name="connsiteX3" fmla="*/ 0 w 2236835"/>
              <a:gd name="connsiteY3" fmla="*/ 1001921 h 1010710"/>
              <a:gd name="connsiteX0" fmla="*/ 0 w 2236835"/>
              <a:gd name="connsiteY0" fmla="*/ 1001921 h 1001921"/>
              <a:gd name="connsiteX1" fmla="*/ 615239 w 2236835"/>
              <a:gd name="connsiteY1" fmla="*/ 0 h 1001921"/>
              <a:gd name="connsiteX2" fmla="*/ 2236835 w 2236835"/>
              <a:gd name="connsiteY2" fmla="*/ 988738 h 1001921"/>
              <a:gd name="connsiteX3" fmla="*/ 0 w 2236835"/>
              <a:gd name="connsiteY3" fmla="*/ 1001921 h 1001921"/>
              <a:gd name="connsiteX0" fmla="*/ 0 w 2232440"/>
              <a:gd name="connsiteY0" fmla="*/ 1001921 h 1001921"/>
              <a:gd name="connsiteX1" fmla="*/ 615239 w 2232440"/>
              <a:gd name="connsiteY1" fmla="*/ 0 h 1001921"/>
              <a:gd name="connsiteX2" fmla="*/ 2232440 w 2232440"/>
              <a:gd name="connsiteY2" fmla="*/ 1001921 h 1001921"/>
              <a:gd name="connsiteX3" fmla="*/ 0 w 2232440"/>
              <a:gd name="connsiteY3" fmla="*/ 1001921 h 1001921"/>
              <a:gd name="connsiteX0" fmla="*/ 75286 w 2313275"/>
              <a:gd name="connsiteY0" fmla="*/ 1001921 h 1001921"/>
              <a:gd name="connsiteX1" fmla="*/ 690525 w 2313275"/>
              <a:gd name="connsiteY1" fmla="*/ 0 h 1001921"/>
              <a:gd name="connsiteX2" fmla="*/ 2307726 w 2313275"/>
              <a:gd name="connsiteY2" fmla="*/ 1001921 h 1001921"/>
              <a:gd name="connsiteX3" fmla="*/ 75286 w 2313275"/>
              <a:gd name="connsiteY3" fmla="*/ 1001921 h 1001921"/>
              <a:gd name="connsiteX0" fmla="*/ 0 w 2237989"/>
              <a:gd name="connsiteY0" fmla="*/ 1001921 h 1001921"/>
              <a:gd name="connsiteX1" fmla="*/ 615239 w 2237989"/>
              <a:gd name="connsiteY1" fmla="*/ 0 h 1001921"/>
              <a:gd name="connsiteX2" fmla="*/ 2232440 w 2237989"/>
              <a:gd name="connsiteY2" fmla="*/ 1001921 h 1001921"/>
              <a:gd name="connsiteX3" fmla="*/ 0 w 2237989"/>
              <a:gd name="connsiteY3" fmla="*/ 1001921 h 1001921"/>
              <a:gd name="connsiteX0" fmla="*/ 0 w 2232440"/>
              <a:gd name="connsiteY0" fmla="*/ 1001921 h 1001921"/>
              <a:gd name="connsiteX1" fmla="*/ 615239 w 2232440"/>
              <a:gd name="connsiteY1" fmla="*/ 0 h 1001921"/>
              <a:gd name="connsiteX2" fmla="*/ 2232440 w 2232440"/>
              <a:gd name="connsiteY2" fmla="*/ 1001921 h 1001921"/>
              <a:gd name="connsiteX3" fmla="*/ 0 w 2232440"/>
              <a:gd name="connsiteY3" fmla="*/ 1001921 h 100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2440" h="1001921">
                <a:moveTo>
                  <a:pt x="0" y="1001921"/>
                </a:moveTo>
                <a:cubicBezTo>
                  <a:pt x="332523" y="927217"/>
                  <a:pt x="243166" y="0"/>
                  <a:pt x="615239" y="0"/>
                </a:cubicBezTo>
                <a:cubicBezTo>
                  <a:pt x="987312" y="0"/>
                  <a:pt x="1324230" y="944794"/>
                  <a:pt x="2232440" y="1001921"/>
                </a:cubicBezTo>
                <a:lnTo>
                  <a:pt x="0" y="1001921"/>
                </a:lnTo>
                <a:close/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82" name="CuadroTexto 81"/>
          <p:cNvSpPr txBox="1"/>
          <p:nvPr/>
        </p:nvSpPr>
        <p:spPr>
          <a:xfrm>
            <a:off x="4121950" y="1998486"/>
            <a:ext cx="1193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dirty="0" smtClean="0"/>
              <a:t>Desviación</a:t>
            </a:r>
          </a:p>
          <a:p>
            <a:pPr algn="r"/>
            <a:r>
              <a:rPr lang="es-ES" dirty="0" smtClean="0"/>
              <a:t>negativa</a:t>
            </a:r>
            <a:endParaRPr lang="es-ES" dirty="0"/>
          </a:p>
        </p:txBody>
      </p:sp>
      <p:cxnSp>
        <p:nvCxnSpPr>
          <p:cNvPr id="83" name="Conector recto 82"/>
          <p:cNvCxnSpPr/>
          <p:nvPr/>
        </p:nvCxnSpPr>
        <p:spPr>
          <a:xfrm flipH="1">
            <a:off x="5967155" y="2133147"/>
            <a:ext cx="4625" cy="120584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/>
          <p:cNvCxnSpPr/>
          <p:nvPr/>
        </p:nvCxnSpPr>
        <p:spPr>
          <a:xfrm>
            <a:off x="4977045" y="3338990"/>
            <a:ext cx="288032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Forma libre 84"/>
          <p:cNvSpPr/>
          <p:nvPr/>
        </p:nvSpPr>
        <p:spPr>
          <a:xfrm>
            <a:off x="5110444" y="2448182"/>
            <a:ext cx="2232440" cy="886379"/>
          </a:xfrm>
          <a:custGeom>
            <a:avLst/>
            <a:gdLst>
              <a:gd name="connsiteX0" fmla="*/ 0 w 2236835"/>
              <a:gd name="connsiteY0" fmla="*/ 1001921 h 1010710"/>
              <a:gd name="connsiteX1" fmla="*/ 615239 w 2236835"/>
              <a:gd name="connsiteY1" fmla="*/ 0 h 1010710"/>
              <a:gd name="connsiteX2" fmla="*/ 2236835 w 2236835"/>
              <a:gd name="connsiteY2" fmla="*/ 1010710 h 1010710"/>
              <a:gd name="connsiteX3" fmla="*/ 0 w 2236835"/>
              <a:gd name="connsiteY3" fmla="*/ 1001921 h 1010710"/>
              <a:gd name="connsiteX0" fmla="*/ 0 w 2236835"/>
              <a:gd name="connsiteY0" fmla="*/ 1001921 h 1001921"/>
              <a:gd name="connsiteX1" fmla="*/ 615239 w 2236835"/>
              <a:gd name="connsiteY1" fmla="*/ 0 h 1001921"/>
              <a:gd name="connsiteX2" fmla="*/ 2236835 w 2236835"/>
              <a:gd name="connsiteY2" fmla="*/ 988738 h 1001921"/>
              <a:gd name="connsiteX3" fmla="*/ 0 w 2236835"/>
              <a:gd name="connsiteY3" fmla="*/ 1001921 h 1001921"/>
              <a:gd name="connsiteX0" fmla="*/ 0 w 2232440"/>
              <a:gd name="connsiteY0" fmla="*/ 1001921 h 1001921"/>
              <a:gd name="connsiteX1" fmla="*/ 615239 w 2232440"/>
              <a:gd name="connsiteY1" fmla="*/ 0 h 1001921"/>
              <a:gd name="connsiteX2" fmla="*/ 2232440 w 2232440"/>
              <a:gd name="connsiteY2" fmla="*/ 1001921 h 1001921"/>
              <a:gd name="connsiteX3" fmla="*/ 0 w 2232440"/>
              <a:gd name="connsiteY3" fmla="*/ 1001921 h 1001921"/>
              <a:gd name="connsiteX0" fmla="*/ 75286 w 2313275"/>
              <a:gd name="connsiteY0" fmla="*/ 1001921 h 1001921"/>
              <a:gd name="connsiteX1" fmla="*/ 690525 w 2313275"/>
              <a:gd name="connsiteY1" fmla="*/ 0 h 1001921"/>
              <a:gd name="connsiteX2" fmla="*/ 2307726 w 2313275"/>
              <a:gd name="connsiteY2" fmla="*/ 1001921 h 1001921"/>
              <a:gd name="connsiteX3" fmla="*/ 75286 w 2313275"/>
              <a:gd name="connsiteY3" fmla="*/ 1001921 h 1001921"/>
              <a:gd name="connsiteX0" fmla="*/ 0 w 2237989"/>
              <a:gd name="connsiteY0" fmla="*/ 1001921 h 1001921"/>
              <a:gd name="connsiteX1" fmla="*/ 615239 w 2237989"/>
              <a:gd name="connsiteY1" fmla="*/ 0 h 1001921"/>
              <a:gd name="connsiteX2" fmla="*/ 2232440 w 2237989"/>
              <a:gd name="connsiteY2" fmla="*/ 1001921 h 1001921"/>
              <a:gd name="connsiteX3" fmla="*/ 0 w 2237989"/>
              <a:gd name="connsiteY3" fmla="*/ 1001921 h 1001921"/>
              <a:gd name="connsiteX0" fmla="*/ 0 w 2232440"/>
              <a:gd name="connsiteY0" fmla="*/ 1001921 h 1001921"/>
              <a:gd name="connsiteX1" fmla="*/ 615239 w 2232440"/>
              <a:gd name="connsiteY1" fmla="*/ 0 h 1001921"/>
              <a:gd name="connsiteX2" fmla="*/ 2232440 w 2232440"/>
              <a:gd name="connsiteY2" fmla="*/ 1001921 h 1001921"/>
              <a:gd name="connsiteX3" fmla="*/ 0 w 2232440"/>
              <a:gd name="connsiteY3" fmla="*/ 1001921 h 100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2440" h="1001921">
                <a:moveTo>
                  <a:pt x="0" y="1001921"/>
                </a:moveTo>
                <a:cubicBezTo>
                  <a:pt x="332523" y="927217"/>
                  <a:pt x="243166" y="0"/>
                  <a:pt x="615239" y="0"/>
                </a:cubicBezTo>
                <a:cubicBezTo>
                  <a:pt x="987312" y="0"/>
                  <a:pt x="1324230" y="944794"/>
                  <a:pt x="2232440" y="1001921"/>
                </a:cubicBezTo>
                <a:lnTo>
                  <a:pt x="0" y="1001921"/>
                </a:lnTo>
                <a:close/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0739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 flipV="1">
            <a:off x="1106615" y="2421391"/>
            <a:ext cx="3690410" cy="175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106615" y="2303875"/>
            <a:ext cx="0" cy="27003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V="1">
            <a:off x="4662010" y="818710"/>
            <a:ext cx="0" cy="1620181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4685881" y="2348880"/>
            <a:ext cx="2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</a:t>
            </a:r>
            <a:endParaRPr lang="es-ES" dirty="0"/>
          </a:p>
        </p:txBody>
      </p:sp>
      <p:cxnSp>
        <p:nvCxnSpPr>
          <p:cNvPr id="13" name="Conector recto 12"/>
          <p:cNvCxnSpPr/>
          <p:nvPr/>
        </p:nvCxnSpPr>
        <p:spPr>
          <a:xfrm>
            <a:off x="3436257" y="2900767"/>
            <a:ext cx="0" cy="116092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3436257" y="4061695"/>
            <a:ext cx="25202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 rot="16200000">
            <a:off x="2475936" y="3266731"/>
            <a:ext cx="137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Probabilidad</a:t>
            </a:r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977944" y="3877029"/>
            <a:ext cx="2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</a:t>
            </a:r>
            <a:endParaRPr lang="es-ES" dirty="0"/>
          </a:p>
        </p:txBody>
      </p:sp>
      <p:sp>
        <p:nvSpPr>
          <p:cNvPr id="22" name="Forma libre 21"/>
          <p:cNvSpPr/>
          <p:nvPr/>
        </p:nvSpPr>
        <p:spPr>
          <a:xfrm>
            <a:off x="3426998" y="3128649"/>
            <a:ext cx="2104047" cy="933045"/>
          </a:xfrm>
          <a:custGeom>
            <a:avLst/>
            <a:gdLst>
              <a:gd name="connsiteX0" fmla="*/ 0 w 2087905"/>
              <a:gd name="connsiteY0" fmla="*/ 920230 h 920230"/>
              <a:gd name="connsiteX1" fmla="*/ 812561 w 2087905"/>
              <a:gd name="connsiteY1" fmla="*/ 0 h 920230"/>
              <a:gd name="connsiteX2" fmla="*/ 2087905 w 2087905"/>
              <a:gd name="connsiteY2" fmla="*/ 914849 h 920230"/>
              <a:gd name="connsiteX3" fmla="*/ 0 w 2087905"/>
              <a:gd name="connsiteY3" fmla="*/ 920230 h 920230"/>
              <a:gd name="connsiteX0" fmla="*/ 0 w 2087905"/>
              <a:gd name="connsiteY0" fmla="*/ 920230 h 1058152"/>
              <a:gd name="connsiteX1" fmla="*/ 812561 w 2087905"/>
              <a:gd name="connsiteY1" fmla="*/ 0 h 1058152"/>
              <a:gd name="connsiteX2" fmla="*/ 2087905 w 2087905"/>
              <a:gd name="connsiteY2" fmla="*/ 1058152 h 1058152"/>
              <a:gd name="connsiteX3" fmla="*/ 0 w 2087905"/>
              <a:gd name="connsiteY3" fmla="*/ 920230 h 1058152"/>
              <a:gd name="connsiteX0" fmla="*/ 0 w 2104048"/>
              <a:gd name="connsiteY0" fmla="*/ 920230 h 920230"/>
              <a:gd name="connsiteX1" fmla="*/ 812561 w 2104048"/>
              <a:gd name="connsiteY1" fmla="*/ 0 h 920230"/>
              <a:gd name="connsiteX2" fmla="*/ 2104048 w 2104048"/>
              <a:gd name="connsiteY2" fmla="*/ 914848 h 920230"/>
              <a:gd name="connsiteX3" fmla="*/ 0 w 2104048"/>
              <a:gd name="connsiteY3" fmla="*/ 920230 h 920230"/>
              <a:gd name="connsiteX0" fmla="*/ 0 w 2104048"/>
              <a:gd name="connsiteY0" fmla="*/ 920230 h 920230"/>
              <a:gd name="connsiteX1" fmla="*/ 812561 w 2104048"/>
              <a:gd name="connsiteY1" fmla="*/ 0 h 920230"/>
              <a:gd name="connsiteX2" fmla="*/ 2104048 w 2104048"/>
              <a:gd name="connsiteY2" fmla="*/ 914848 h 920230"/>
              <a:gd name="connsiteX3" fmla="*/ 0 w 2104048"/>
              <a:gd name="connsiteY3" fmla="*/ 920230 h 920230"/>
              <a:gd name="connsiteX0" fmla="*/ 0 w 2104048"/>
              <a:gd name="connsiteY0" fmla="*/ 920230 h 920230"/>
              <a:gd name="connsiteX1" fmla="*/ 812561 w 2104048"/>
              <a:gd name="connsiteY1" fmla="*/ 0 h 920230"/>
              <a:gd name="connsiteX2" fmla="*/ 2104048 w 2104048"/>
              <a:gd name="connsiteY2" fmla="*/ 914848 h 920230"/>
              <a:gd name="connsiteX3" fmla="*/ 0 w 2104048"/>
              <a:gd name="connsiteY3" fmla="*/ 920230 h 920230"/>
              <a:gd name="connsiteX0" fmla="*/ 0 w 2104048"/>
              <a:gd name="connsiteY0" fmla="*/ 920230 h 920230"/>
              <a:gd name="connsiteX1" fmla="*/ 812561 w 2104048"/>
              <a:gd name="connsiteY1" fmla="*/ 0 h 920230"/>
              <a:gd name="connsiteX2" fmla="*/ 2104048 w 2104048"/>
              <a:gd name="connsiteY2" fmla="*/ 914848 h 920230"/>
              <a:gd name="connsiteX3" fmla="*/ 0 w 2104048"/>
              <a:gd name="connsiteY3" fmla="*/ 920230 h 920230"/>
              <a:gd name="connsiteX0" fmla="*/ 0 w 2104048"/>
              <a:gd name="connsiteY0" fmla="*/ 920230 h 920230"/>
              <a:gd name="connsiteX1" fmla="*/ 812561 w 2104048"/>
              <a:gd name="connsiteY1" fmla="*/ 0 h 920230"/>
              <a:gd name="connsiteX2" fmla="*/ 2104048 w 2104048"/>
              <a:gd name="connsiteY2" fmla="*/ 914848 h 920230"/>
              <a:gd name="connsiteX3" fmla="*/ 0 w 2104048"/>
              <a:gd name="connsiteY3" fmla="*/ 920230 h 920230"/>
              <a:gd name="connsiteX0" fmla="*/ 0 w 2104048"/>
              <a:gd name="connsiteY0" fmla="*/ 920230 h 930770"/>
              <a:gd name="connsiteX1" fmla="*/ 812561 w 2104048"/>
              <a:gd name="connsiteY1" fmla="*/ 0 h 930770"/>
              <a:gd name="connsiteX2" fmla="*/ 2104048 w 2104048"/>
              <a:gd name="connsiteY2" fmla="*/ 930770 h 930770"/>
              <a:gd name="connsiteX3" fmla="*/ 0 w 2104048"/>
              <a:gd name="connsiteY3" fmla="*/ 920230 h 930770"/>
              <a:gd name="connsiteX0" fmla="*/ 0 w 2109429"/>
              <a:gd name="connsiteY0" fmla="*/ 920230 h 920230"/>
              <a:gd name="connsiteX1" fmla="*/ 812561 w 2109429"/>
              <a:gd name="connsiteY1" fmla="*/ 0 h 920230"/>
              <a:gd name="connsiteX2" fmla="*/ 2109429 w 2109429"/>
              <a:gd name="connsiteY2" fmla="*/ 867080 h 920230"/>
              <a:gd name="connsiteX3" fmla="*/ 0 w 2109429"/>
              <a:gd name="connsiteY3" fmla="*/ 920230 h 920230"/>
              <a:gd name="connsiteX0" fmla="*/ 0 w 2104047"/>
              <a:gd name="connsiteY0" fmla="*/ 920230 h 920230"/>
              <a:gd name="connsiteX1" fmla="*/ 812561 w 2104047"/>
              <a:gd name="connsiteY1" fmla="*/ 0 h 920230"/>
              <a:gd name="connsiteX2" fmla="*/ 2104047 w 2104047"/>
              <a:gd name="connsiteY2" fmla="*/ 920156 h 920230"/>
              <a:gd name="connsiteX3" fmla="*/ 0 w 2104047"/>
              <a:gd name="connsiteY3" fmla="*/ 920230 h 920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4047" h="920230">
                <a:moveTo>
                  <a:pt x="0" y="920230"/>
                </a:moveTo>
                <a:cubicBezTo>
                  <a:pt x="712112" y="878864"/>
                  <a:pt x="477133" y="4213"/>
                  <a:pt x="812561" y="0"/>
                </a:cubicBezTo>
                <a:cubicBezTo>
                  <a:pt x="1232294" y="2419"/>
                  <a:pt x="1377586" y="875276"/>
                  <a:pt x="2104047" y="920156"/>
                </a:cubicBezTo>
                <a:lnTo>
                  <a:pt x="0" y="920230"/>
                </a:lnTo>
                <a:close/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cxnSp>
        <p:nvCxnSpPr>
          <p:cNvPr id="25" name="Conector recto de flecha 24"/>
          <p:cNvCxnSpPr/>
          <p:nvPr/>
        </p:nvCxnSpPr>
        <p:spPr>
          <a:xfrm flipV="1">
            <a:off x="4256965" y="2483896"/>
            <a:ext cx="405045" cy="13931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flipV="1">
            <a:off x="4256965" y="3924055"/>
            <a:ext cx="0" cy="13763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4932040" y="3293985"/>
            <a:ext cx="2356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El momento es incierto</a:t>
            </a:r>
            <a:endParaRPr lang="es-ES" dirty="0"/>
          </a:p>
        </p:txBody>
      </p:sp>
      <p:cxnSp>
        <p:nvCxnSpPr>
          <p:cNvPr id="32" name="Conector recto 31"/>
          <p:cNvCxnSpPr/>
          <p:nvPr/>
        </p:nvCxnSpPr>
        <p:spPr>
          <a:xfrm>
            <a:off x="4887035" y="458670"/>
            <a:ext cx="0" cy="196272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4822757" y="532307"/>
            <a:ext cx="139515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Forma libre 36"/>
          <p:cNvSpPr/>
          <p:nvPr/>
        </p:nvSpPr>
        <p:spPr>
          <a:xfrm>
            <a:off x="4880590" y="575816"/>
            <a:ext cx="834242" cy="1845842"/>
          </a:xfrm>
          <a:custGeom>
            <a:avLst/>
            <a:gdLst>
              <a:gd name="connsiteX0" fmla="*/ 0 w 834086"/>
              <a:gd name="connsiteY0" fmla="*/ 0 h 1786646"/>
              <a:gd name="connsiteX1" fmla="*/ 834086 w 834086"/>
              <a:gd name="connsiteY1" fmla="*/ 505858 h 1786646"/>
              <a:gd name="connsiteX2" fmla="*/ 5381 w 834086"/>
              <a:gd name="connsiteY2" fmla="*/ 1786646 h 1786646"/>
              <a:gd name="connsiteX3" fmla="*/ 0 w 834086"/>
              <a:gd name="connsiteY3" fmla="*/ 0 h 1786646"/>
              <a:gd name="connsiteX0" fmla="*/ 5620 w 828944"/>
              <a:gd name="connsiteY0" fmla="*/ 0 h 1797409"/>
              <a:gd name="connsiteX1" fmla="*/ 828944 w 828944"/>
              <a:gd name="connsiteY1" fmla="*/ 516621 h 1797409"/>
              <a:gd name="connsiteX2" fmla="*/ 239 w 828944"/>
              <a:gd name="connsiteY2" fmla="*/ 1797409 h 1797409"/>
              <a:gd name="connsiteX3" fmla="*/ 5620 w 828944"/>
              <a:gd name="connsiteY3" fmla="*/ 0 h 1797409"/>
              <a:gd name="connsiteX0" fmla="*/ 5620 w 828944"/>
              <a:gd name="connsiteY0" fmla="*/ 0 h 1797409"/>
              <a:gd name="connsiteX1" fmla="*/ 828944 w 828944"/>
              <a:gd name="connsiteY1" fmla="*/ 516621 h 1797409"/>
              <a:gd name="connsiteX2" fmla="*/ 239 w 828944"/>
              <a:gd name="connsiteY2" fmla="*/ 1797409 h 1797409"/>
              <a:gd name="connsiteX3" fmla="*/ 5620 w 828944"/>
              <a:gd name="connsiteY3" fmla="*/ 0 h 1797409"/>
              <a:gd name="connsiteX0" fmla="*/ 5620 w 828944"/>
              <a:gd name="connsiteY0" fmla="*/ 0 h 1797409"/>
              <a:gd name="connsiteX1" fmla="*/ 828944 w 828944"/>
              <a:gd name="connsiteY1" fmla="*/ 516621 h 1797409"/>
              <a:gd name="connsiteX2" fmla="*/ 239 w 828944"/>
              <a:gd name="connsiteY2" fmla="*/ 1797409 h 1797409"/>
              <a:gd name="connsiteX3" fmla="*/ 5620 w 828944"/>
              <a:gd name="connsiteY3" fmla="*/ 0 h 1797409"/>
              <a:gd name="connsiteX0" fmla="*/ 5620 w 828944"/>
              <a:gd name="connsiteY0" fmla="*/ 0 h 1797409"/>
              <a:gd name="connsiteX1" fmla="*/ 828944 w 828944"/>
              <a:gd name="connsiteY1" fmla="*/ 516621 h 1797409"/>
              <a:gd name="connsiteX2" fmla="*/ 239 w 828944"/>
              <a:gd name="connsiteY2" fmla="*/ 1797409 h 1797409"/>
              <a:gd name="connsiteX3" fmla="*/ 5620 w 828944"/>
              <a:gd name="connsiteY3" fmla="*/ 0 h 1797409"/>
              <a:gd name="connsiteX0" fmla="*/ 10918 w 834242"/>
              <a:gd name="connsiteY0" fmla="*/ 0 h 1845842"/>
              <a:gd name="connsiteX1" fmla="*/ 834242 w 834242"/>
              <a:gd name="connsiteY1" fmla="*/ 516621 h 1845842"/>
              <a:gd name="connsiteX2" fmla="*/ 155 w 834242"/>
              <a:gd name="connsiteY2" fmla="*/ 1845842 h 1845842"/>
              <a:gd name="connsiteX3" fmla="*/ 10918 w 834242"/>
              <a:gd name="connsiteY3" fmla="*/ 0 h 1845842"/>
              <a:gd name="connsiteX0" fmla="*/ 10918 w 834242"/>
              <a:gd name="connsiteY0" fmla="*/ 0 h 1845842"/>
              <a:gd name="connsiteX1" fmla="*/ 834242 w 834242"/>
              <a:gd name="connsiteY1" fmla="*/ 516621 h 1845842"/>
              <a:gd name="connsiteX2" fmla="*/ 155 w 834242"/>
              <a:gd name="connsiteY2" fmla="*/ 1845842 h 1845842"/>
              <a:gd name="connsiteX3" fmla="*/ 10918 w 834242"/>
              <a:gd name="connsiteY3" fmla="*/ 0 h 1845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242" h="1845842">
                <a:moveTo>
                  <a:pt x="10918" y="0"/>
                </a:moveTo>
                <a:cubicBezTo>
                  <a:pt x="156211" y="365939"/>
                  <a:pt x="834242" y="279837"/>
                  <a:pt x="834242" y="516621"/>
                </a:cubicBezTo>
                <a:cubicBezTo>
                  <a:pt x="832448" y="905880"/>
                  <a:pt x="141860" y="1106788"/>
                  <a:pt x="155" y="1845842"/>
                </a:cubicBezTo>
                <a:cubicBezTo>
                  <a:pt x="-1639" y="1250293"/>
                  <a:pt x="12712" y="595549"/>
                  <a:pt x="10918" y="0"/>
                </a:cubicBezTo>
                <a:close/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8" name="CuadroTexto 37"/>
          <p:cNvSpPr txBox="1"/>
          <p:nvPr/>
        </p:nvSpPr>
        <p:spPr>
          <a:xfrm>
            <a:off x="4895098" y="106728"/>
            <a:ext cx="137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Probabilidad</a:t>
            </a:r>
            <a:endParaRPr lang="es-ES" dirty="0"/>
          </a:p>
        </p:txBody>
      </p:sp>
      <p:sp>
        <p:nvSpPr>
          <p:cNvPr id="39" name="CuadroTexto 38"/>
          <p:cNvSpPr txBox="1"/>
          <p:nvPr/>
        </p:nvSpPr>
        <p:spPr>
          <a:xfrm>
            <a:off x="5202070" y="2123855"/>
            <a:ext cx="235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La magnitud es incierta</a:t>
            </a:r>
            <a:endParaRPr lang="es-ES" dirty="0"/>
          </a:p>
        </p:txBody>
      </p:sp>
      <p:sp>
        <p:nvSpPr>
          <p:cNvPr id="40" name="CuadroTexto 39"/>
          <p:cNvSpPr txBox="1"/>
          <p:nvPr/>
        </p:nvSpPr>
        <p:spPr>
          <a:xfrm>
            <a:off x="1016605" y="249318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</a:t>
            </a:r>
            <a:endParaRPr lang="es-ES" dirty="0"/>
          </a:p>
        </p:txBody>
      </p:sp>
      <p:cxnSp>
        <p:nvCxnSpPr>
          <p:cNvPr id="41" name="Conector recto 40"/>
          <p:cNvCxnSpPr/>
          <p:nvPr/>
        </p:nvCxnSpPr>
        <p:spPr>
          <a:xfrm>
            <a:off x="2096725" y="2303875"/>
            <a:ext cx="0" cy="27003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1601670" y="2300131"/>
            <a:ext cx="0" cy="27003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2591780" y="2303876"/>
            <a:ext cx="0" cy="27003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3041830" y="2300131"/>
            <a:ext cx="0" cy="27003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>
            <a:off x="3491880" y="2303875"/>
            <a:ext cx="0" cy="27003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3941930" y="2303875"/>
            <a:ext cx="0" cy="27003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>
            <a:off x="4391980" y="2303875"/>
            <a:ext cx="0" cy="27003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884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37792" y="2393885"/>
            <a:ext cx="2709330" cy="180020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" name="Conector recto 2"/>
          <p:cNvCxnSpPr/>
          <p:nvPr/>
        </p:nvCxnSpPr>
        <p:spPr>
          <a:xfrm>
            <a:off x="805384" y="2393885"/>
            <a:ext cx="391241" cy="180020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383859" y="3104673"/>
            <a:ext cx="407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F1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791580" y="2393885"/>
            <a:ext cx="2055542" cy="1800201"/>
          </a:xfrm>
          <a:custGeom>
            <a:avLst/>
            <a:gdLst>
              <a:gd name="connsiteX0" fmla="*/ 0 w 2055542"/>
              <a:gd name="connsiteY0" fmla="*/ 0 h 1800201"/>
              <a:gd name="connsiteX1" fmla="*/ 2055542 w 2055542"/>
              <a:gd name="connsiteY1" fmla="*/ 0 h 1800201"/>
              <a:gd name="connsiteX2" fmla="*/ 2055542 w 2055542"/>
              <a:gd name="connsiteY2" fmla="*/ 1800201 h 1800201"/>
              <a:gd name="connsiteX3" fmla="*/ 0 w 2055542"/>
              <a:gd name="connsiteY3" fmla="*/ 1800201 h 1800201"/>
              <a:gd name="connsiteX4" fmla="*/ 0 w 2055542"/>
              <a:gd name="connsiteY4" fmla="*/ 0 h 1800201"/>
              <a:gd name="connsiteX0" fmla="*/ 0 w 2055542"/>
              <a:gd name="connsiteY0" fmla="*/ 0 h 1826661"/>
              <a:gd name="connsiteX1" fmla="*/ 2055542 w 2055542"/>
              <a:gd name="connsiteY1" fmla="*/ 0 h 1826661"/>
              <a:gd name="connsiteX2" fmla="*/ 2055542 w 2055542"/>
              <a:gd name="connsiteY2" fmla="*/ 1800201 h 1826661"/>
              <a:gd name="connsiteX3" fmla="*/ 747462 w 2055542"/>
              <a:gd name="connsiteY3" fmla="*/ 1826661 h 1826661"/>
              <a:gd name="connsiteX4" fmla="*/ 0 w 2055542"/>
              <a:gd name="connsiteY4" fmla="*/ 0 h 1826661"/>
              <a:gd name="connsiteX0" fmla="*/ 0 w 2055542"/>
              <a:gd name="connsiteY0" fmla="*/ 0 h 1800201"/>
              <a:gd name="connsiteX1" fmla="*/ 2055542 w 2055542"/>
              <a:gd name="connsiteY1" fmla="*/ 0 h 1800201"/>
              <a:gd name="connsiteX2" fmla="*/ 2055542 w 2055542"/>
              <a:gd name="connsiteY2" fmla="*/ 1800201 h 1800201"/>
              <a:gd name="connsiteX3" fmla="*/ 403498 w 2055542"/>
              <a:gd name="connsiteY3" fmla="*/ 1786972 h 1800201"/>
              <a:gd name="connsiteX4" fmla="*/ 0 w 2055542"/>
              <a:gd name="connsiteY4" fmla="*/ 0 h 1800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5542" h="1800201">
                <a:moveTo>
                  <a:pt x="0" y="0"/>
                </a:moveTo>
                <a:lnTo>
                  <a:pt x="2055542" y="0"/>
                </a:lnTo>
                <a:lnTo>
                  <a:pt x="2055542" y="1800201"/>
                </a:lnTo>
                <a:lnTo>
                  <a:pt x="403498" y="1786972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prstClr val="black"/>
            </a:fgClr>
            <a:bgClr>
              <a:prstClr val="white"/>
            </a:bgClr>
          </a:patt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4061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293179" y="2888940"/>
            <a:ext cx="2430270" cy="144016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446475" y="560295"/>
            <a:ext cx="2145305" cy="144016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698376" y="1010345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A</a:t>
            </a:r>
            <a:endParaRPr lang="es-ES" sz="2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2051720" y="1043735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B</a:t>
            </a:r>
            <a:endParaRPr lang="es-ES" sz="2400" dirty="0"/>
          </a:p>
        </p:txBody>
      </p:sp>
      <p:sp>
        <p:nvSpPr>
          <p:cNvPr id="10" name="Rectángulo 9"/>
          <p:cNvSpPr/>
          <p:nvPr/>
        </p:nvSpPr>
        <p:spPr>
          <a:xfrm>
            <a:off x="2906815" y="560295"/>
            <a:ext cx="2145305" cy="144016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>
            <a:off x="3116905" y="830325"/>
            <a:ext cx="1170130" cy="945105"/>
          </a:xfrm>
          <a:prstGeom prst="ellipse">
            <a:avLst/>
          </a:prstGeom>
          <a:pattFill prst="dkUpDiag">
            <a:fgClr>
              <a:prstClr val="black"/>
            </a:fgClr>
            <a:bgClr>
              <a:prstClr val="white"/>
            </a:bgClr>
          </a:patt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2" name="Elipse 11"/>
          <p:cNvSpPr/>
          <p:nvPr/>
        </p:nvSpPr>
        <p:spPr>
          <a:xfrm>
            <a:off x="3701970" y="830325"/>
            <a:ext cx="1170130" cy="945105"/>
          </a:xfrm>
          <a:prstGeom prst="ellipse">
            <a:avLst/>
          </a:prstGeom>
          <a:pattFill prst="dkUpDiag">
            <a:fgClr>
              <a:prstClr val="black"/>
            </a:fgClr>
            <a:bgClr>
              <a:prstClr val="white"/>
            </a:bgClr>
          </a:patt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3" name="CuadroTexto 12"/>
          <p:cNvSpPr txBox="1"/>
          <p:nvPr/>
        </p:nvSpPr>
        <p:spPr>
          <a:xfrm>
            <a:off x="3176845" y="1010345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A</a:t>
            </a:r>
            <a:endParaRPr lang="es-ES" sz="24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444945" y="998730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B</a:t>
            </a:r>
            <a:endParaRPr lang="es-ES" sz="2400" dirty="0"/>
          </a:p>
        </p:txBody>
      </p:sp>
      <p:sp>
        <p:nvSpPr>
          <p:cNvPr id="15" name="Rectángulo 14"/>
          <p:cNvSpPr/>
          <p:nvPr/>
        </p:nvSpPr>
        <p:spPr>
          <a:xfrm>
            <a:off x="5352020" y="560295"/>
            <a:ext cx="2145305" cy="1440160"/>
          </a:xfrm>
          <a:prstGeom prst="rect">
            <a:avLst/>
          </a:prstGeom>
          <a:pattFill prst="dkUpDiag">
            <a:fgClr>
              <a:prstClr val="black"/>
            </a:fgClr>
            <a:bgClr>
              <a:prstClr val="white"/>
            </a:bgClr>
          </a:patt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6" name="Elipse 15"/>
          <p:cNvSpPr/>
          <p:nvPr/>
        </p:nvSpPr>
        <p:spPr>
          <a:xfrm>
            <a:off x="5562110" y="830325"/>
            <a:ext cx="1170130" cy="945105"/>
          </a:xfrm>
          <a:prstGeom prst="ellipse">
            <a:avLst/>
          </a:prstGeom>
          <a:pattFill prst="dkDnDiag">
            <a:fgClr>
              <a:schemeClr val="bg1"/>
            </a:fgClr>
            <a:bgClr>
              <a:prstClr val="white"/>
            </a:bgClr>
          </a:patt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8" name="CuadroTexto 17"/>
          <p:cNvSpPr txBox="1"/>
          <p:nvPr/>
        </p:nvSpPr>
        <p:spPr>
          <a:xfrm>
            <a:off x="5603921" y="1010345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A</a:t>
            </a:r>
            <a:endParaRPr lang="es-ES" sz="2400" dirty="0"/>
          </a:p>
        </p:txBody>
      </p:sp>
      <p:sp>
        <p:nvSpPr>
          <p:cNvPr id="4" name="Elipse 3"/>
          <p:cNvSpPr/>
          <p:nvPr/>
        </p:nvSpPr>
        <p:spPr>
          <a:xfrm>
            <a:off x="656565" y="830325"/>
            <a:ext cx="1170130" cy="945105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1241630" y="830325"/>
            <a:ext cx="1170130" cy="945105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8" name="Rombo 7"/>
          <p:cNvSpPr/>
          <p:nvPr/>
        </p:nvSpPr>
        <p:spPr>
          <a:xfrm>
            <a:off x="1239809" y="888993"/>
            <a:ext cx="591209" cy="823877"/>
          </a:xfrm>
          <a:custGeom>
            <a:avLst/>
            <a:gdLst>
              <a:gd name="connsiteX0" fmla="*/ 0 w 1087148"/>
              <a:gd name="connsiteY0" fmla="*/ 517558 h 1035115"/>
              <a:gd name="connsiteX1" fmla="*/ 543574 w 1087148"/>
              <a:gd name="connsiteY1" fmla="*/ 0 h 1035115"/>
              <a:gd name="connsiteX2" fmla="*/ 1087148 w 1087148"/>
              <a:gd name="connsiteY2" fmla="*/ 517558 h 1035115"/>
              <a:gd name="connsiteX3" fmla="*/ 543574 w 1087148"/>
              <a:gd name="connsiteY3" fmla="*/ 1035115 h 1035115"/>
              <a:gd name="connsiteX4" fmla="*/ 0 w 1087148"/>
              <a:gd name="connsiteY4" fmla="*/ 517558 h 1035115"/>
              <a:gd name="connsiteX0" fmla="*/ 0 w 1087148"/>
              <a:gd name="connsiteY0" fmla="*/ 517558 h 1035115"/>
              <a:gd name="connsiteX1" fmla="*/ 543574 w 1087148"/>
              <a:gd name="connsiteY1" fmla="*/ 0 h 1035115"/>
              <a:gd name="connsiteX2" fmla="*/ 1087148 w 1087148"/>
              <a:gd name="connsiteY2" fmla="*/ 517558 h 1035115"/>
              <a:gd name="connsiteX3" fmla="*/ 543574 w 1087148"/>
              <a:gd name="connsiteY3" fmla="*/ 1035115 h 1035115"/>
              <a:gd name="connsiteX4" fmla="*/ 0 w 1087148"/>
              <a:gd name="connsiteY4" fmla="*/ 517558 h 1035115"/>
              <a:gd name="connsiteX0" fmla="*/ 36467 w 1123615"/>
              <a:gd name="connsiteY0" fmla="*/ 517558 h 1035115"/>
              <a:gd name="connsiteX1" fmla="*/ 580041 w 1123615"/>
              <a:gd name="connsiteY1" fmla="*/ 0 h 1035115"/>
              <a:gd name="connsiteX2" fmla="*/ 1123615 w 1123615"/>
              <a:gd name="connsiteY2" fmla="*/ 517558 h 1035115"/>
              <a:gd name="connsiteX3" fmla="*/ 580041 w 1123615"/>
              <a:gd name="connsiteY3" fmla="*/ 1035115 h 1035115"/>
              <a:gd name="connsiteX4" fmla="*/ 36467 w 1123615"/>
              <a:gd name="connsiteY4" fmla="*/ 517558 h 1035115"/>
              <a:gd name="connsiteX0" fmla="*/ 0 w 1087148"/>
              <a:gd name="connsiteY0" fmla="*/ 244119 h 761676"/>
              <a:gd name="connsiteX1" fmla="*/ 543574 w 1087148"/>
              <a:gd name="connsiteY1" fmla="*/ 0 h 761676"/>
              <a:gd name="connsiteX2" fmla="*/ 1087148 w 1087148"/>
              <a:gd name="connsiteY2" fmla="*/ 244119 h 761676"/>
              <a:gd name="connsiteX3" fmla="*/ 543574 w 1087148"/>
              <a:gd name="connsiteY3" fmla="*/ 761676 h 761676"/>
              <a:gd name="connsiteX4" fmla="*/ 0 w 1087148"/>
              <a:gd name="connsiteY4" fmla="*/ 244119 h 761676"/>
              <a:gd name="connsiteX0" fmla="*/ 0 w 1087148"/>
              <a:gd name="connsiteY0" fmla="*/ 244119 h 816363"/>
              <a:gd name="connsiteX1" fmla="*/ 543574 w 1087148"/>
              <a:gd name="connsiteY1" fmla="*/ 0 h 816363"/>
              <a:gd name="connsiteX2" fmla="*/ 1087148 w 1087148"/>
              <a:gd name="connsiteY2" fmla="*/ 244119 h 816363"/>
              <a:gd name="connsiteX3" fmla="*/ 543574 w 1087148"/>
              <a:gd name="connsiteY3" fmla="*/ 816363 h 816363"/>
              <a:gd name="connsiteX4" fmla="*/ 0 w 1087148"/>
              <a:gd name="connsiteY4" fmla="*/ 244119 h 816363"/>
              <a:gd name="connsiteX0" fmla="*/ 0 w 850435"/>
              <a:gd name="connsiteY0" fmla="*/ 244119 h 816363"/>
              <a:gd name="connsiteX1" fmla="*/ 543574 w 850435"/>
              <a:gd name="connsiteY1" fmla="*/ 0 h 816363"/>
              <a:gd name="connsiteX2" fmla="*/ 850435 w 850435"/>
              <a:gd name="connsiteY2" fmla="*/ 368109 h 816363"/>
              <a:gd name="connsiteX3" fmla="*/ 543574 w 850435"/>
              <a:gd name="connsiteY3" fmla="*/ 816363 h 816363"/>
              <a:gd name="connsiteX4" fmla="*/ 0 w 850435"/>
              <a:gd name="connsiteY4" fmla="*/ 244119 h 816363"/>
              <a:gd name="connsiteX0" fmla="*/ 0 w 591177"/>
              <a:gd name="connsiteY0" fmla="*/ 401926 h 816363"/>
              <a:gd name="connsiteX1" fmla="*/ 284316 w 591177"/>
              <a:gd name="connsiteY1" fmla="*/ 0 h 816363"/>
              <a:gd name="connsiteX2" fmla="*/ 591177 w 591177"/>
              <a:gd name="connsiteY2" fmla="*/ 368109 h 816363"/>
              <a:gd name="connsiteX3" fmla="*/ 284316 w 591177"/>
              <a:gd name="connsiteY3" fmla="*/ 816363 h 816363"/>
              <a:gd name="connsiteX4" fmla="*/ 0 w 591177"/>
              <a:gd name="connsiteY4" fmla="*/ 401926 h 816363"/>
              <a:gd name="connsiteX0" fmla="*/ 0 w 591177"/>
              <a:gd name="connsiteY0" fmla="*/ 401926 h 816363"/>
              <a:gd name="connsiteX1" fmla="*/ 284316 w 591177"/>
              <a:gd name="connsiteY1" fmla="*/ 0 h 816363"/>
              <a:gd name="connsiteX2" fmla="*/ 591177 w 591177"/>
              <a:gd name="connsiteY2" fmla="*/ 368109 h 816363"/>
              <a:gd name="connsiteX3" fmla="*/ 284316 w 591177"/>
              <a:gd name="connsiteY3" fmla="*/ 816363 h 816363"/>
              <a:gd name="connsiteX4" fmla="*/ 0 w 591177"/>
              <a:gd name="connsiteY4" fmla="*/ 401926 h 816363"/>
              <a:gd name="connsiteX0" fmla="*/ 0 w 591177"/>
              <a:gd name="connsiteY0" fmla="*/ 401926 h 816363"/>
              <a:gd name="connsiteX1" fmla="*/ 284316 w 591177"/>
              <a:gd name="connsiteY1" fmla="*/ 0 h 816363"/>
              <a:gd name="connsiteX2" fmla="*/ 591177 w 591177"/>
              <a:gd name="connsiteY2" fmla="*/ 368109 h 816363"/>
              <a:gd name="connsiteX3" fmla="*/ 284316 w 591177"/>
              <a:gd name="connsiteY3" fmla="*/ 816363 h 816363"/>
              <a:gd name="connsiteX4" fmla="*/ 0 w 591177"/>
              <a:gd name="connsiteY4" fmla="*/ 401926 h 816363"/>
              <a:gd name="connsiteX0" fmla="*/ 0 w 591177"/>
              <a:gd name="connsiteY0" fmla="*/ 401926 h 816363"/>
              <a:gd name="connsiteX1" fmla="*/ 284316 w 591177"/>
              <a:gd name="connsiteY1" fmla="*/ 0 h 816363"/>
              <a:gd name="connsiteX2" fmla="*/ 591177 w 591177"/>
              <a:gd name="connsiteY2" fmla="*/ 368109 h 816363"/>
              <a:gd name="connsiteX3" fmla="*/ 284316 w 591177"/>
              <a:gd name="connsiteY3" fmla="*/ 816363 h 816363"/>
              <a:gd name="connsiteX4" fmla="*/ 0 w 591177"/>
              <a:gd name="connsiteY4" fmla="*/ 401926 h 816363"/>
              <a:gd name="connsiteX0" fmla="*/ 0 w 591177"/>
              <a:gd name="connsiteY0" fmla="*/ 401926 h 816363"/>
              <a:gd name="connsiteX1" fmla="*/ 284316 w 591177"/>
              <a:gd name="connsiteY1" fmla="*/ 0 h 816363"/>
              <a:gd name="connsiteX2" fmla="*/ 591177 w 591177"/>
              <a:gd name="connsiteY2" fmla="*/ 368109 h 816363"/>
              <a:gd name="connsiteX3" fmla="*/ 284316 w 591177"/>
              <a:gd name="connsiteY3" fmla="*/ 816363 h 816363"/>
              <a:gd name="connsiteX4" fmla="*/ 0 w 591177"/>
              <a:gd name="connsiteY4" fmla="*/ 401926 h 816363"/>
              <a:gd name="connsiteX0" fmla="*/ 0 w 591177"/>
              <a:gd name="connsiteY0" fmla="*/ 401926 h 816363"/>
              <a:gd name="connsiteX1" fmla="*/ 284316 w 591177"/>
              <a:gd name="connsiteY1" fmla="*/ 0 h 816363"/>
              <a:gd name="connsiteX2" fmla="*/ 591177 w 591177"/>
              <a:gd name="connsiteY2" fmla="*/ 368109 h 816363"/>
              <a:gd name="connsiteX3" fmla="*/ 284316 w 591177"/>
              <a:gd name="connsiteY3" fmla="*/ 816363 h 816363"/>
              <a:gd name="connsiteX4" fmla="*/ 0 w 591177"/>
              <a:gd name="connsiteY4" fmla="*/ 401926 h 816363"/>
              <a:gd name="connsiteX0" fmla="*/ 0 w 591177"/>
              <a:gd name="connsiteY0" fmla="*/ 401926 h 816363"/>
              <a:gd name="connsiteX1" fmla="*/ 284316 w 591177"/>
              <a:gd name="connsiteY1" fmla="*/ 0 h 816363"/>
              <a:gd name="connsiteX2" fmla="*/ 591177 w 591177"/>
              <a:gd name="connsiteY2" fmla="*/ 368109 h 816363"/>
              <a:gd name="connsiteX3" fmla="*/ 284316 w 591177"/>
              <a:gd name="connsiteY3" fmla="*/ 816363 h 816363"/>
              <a:gd name="connsiteX4" fmla="*/ 0 w 591177"/>
              <a:gd name="connsiteY4" fmla="*/ 401926 h 816363"/>
              <a:gd name="connsiteX0" fmla="*/ 0 w 591177"/>
              <a:gd name="connsiteY0" fmla="*/ 401926 h 816363"/>
              <a:gd name="connsiteX1" fmla="*/ 284316 w 591177"/>
              <a:gd name="connsiteY1" fmla="*/ 0 h 816363"/>
              <a:gd name="connsiteX2" fmla="*/ 591177 w 591177"/>
              <a:gd name="connsiteY2" fmla="*/ 368109 h 816363"/>
              <a:gd name="connsiteX3" fmla="*/ 284316 w 591177"/>
              <a:gd name="connsiteY3" fmla="*/ 816363 h 816363"/>
              <a:gd name="connsiteX4" fmla="*/ 0 w 591177"/>
              <a:gd name="connsiteY4" fmla="*/ 401926 h 816363"/>
              <a:gd name="connsiteX0" fmla="*/ 0 w 591177"/>
              <a:gd name="connsiteY0" fmla="*/ 401926 h 816363"/>
              <a:gd name="connsiteX1" fmla="*/ 284316 w 591177"/>
              <a:gd name="connsiteY1" fmla="*/ 0 h 816363"/>
              <a:gd name="connsiteX2" fmla="*/ 591177 w 591177"/>
              <a:gd name="connsiteY2" fmla="*/ 368109 h 816363"/>
              <a:gd name="connsiteX3" fmla="*/ 284316 w 591177"/>
              <a:gd name="connsiteY3" fmla="*/ 816363 h 816363"/>
              <a:gd name="connsiteX4" fmla="*/ 0 w 591177"/>
              <a:gd name="connsiteY4" fmla="*/ 401926 h 816363"/>
              <a:gd name="connsiteX0" fmla="*/ 42 w 591240"/>
              <a:gd name="connsiteY0" fmla="*/ 401926 h 816363"/>
              <a:gd name="connsiteX1" fmla="*/ 295630 w 591240"/>
              <a:gd name="connsiteY1" fmla="*/ 0 h 816363"/>
              <a:gd name="connsiteX2" fmla="*/ 591219 w 591240"/>
              <a:gd name="connsiteY2" fmla="*/ 368109 h 816363"/>
              <a:gd name="connsiteX3" fmla="*/ 284358 w 591240"/>
              <a:gd name="connsiteY3" fmla="*/ 816363 h 816363"/>
              <a:gd name="connsiteX4" fmla="*/ 42 w 591240"/>
              <a:gd name="connsiteY4" fmla="*/ 401926 h 816363"/>
              <a:gd name="connsiteX0" fmla="*/ 20 w 591206"/>
              <a:gd name="connsiteY0" fmla="*/ 413198 h 827635"/>
              <a:gd name="connsiteX1" fmla="*/ 291851 w 591206"/>
              <a:gd name="connsiteY1" fmla="*/ 0 h 827635"/>
              <a:gd name="connsiteX2" fmla="*/ 591197 w 591206"/>
              <a:gd name="connsiteY2" fmla="*/ 379381 h 827635"/>
              <a:gd name="connsiteX3" fmla="*/ 284336 w 591206"/>
              <a:gd name="connsiteY3" fmla="*/ 827635 h 827635"/>
              <a:gd name="connsiteX4" fmla="*/ 20 w 591206"/>
              <a:gd name="connsiteY4" fmla="*/ 413198 h 827635"/>
              <a:gd name="connsiteX0" fmla="*/ 20 w 591206"/>
              <a:gd name="connsiteY0" fmla="*/ 413198 h 827635"/>
              <a:gd name="connsiteX1" fmla="*/ 291851 w 591206"/>
              <a:gd name="connsiteY1" fmla="*/ 0 h 827635"/>
              <a:gd name="connsiteX2" fmla="*/ 591197 w 591206"/>
              <a:gd name="connsiteY2" fmla="*/ 379381 h 827635"/>
              <a:gd name="connsiteX3" fmla="*/ 284336 w 591206"/>
              <a:gd name="connsiteY3" fmla="*/ 827635 h 827635"/>
              <a:gd name="connsiteX4" fmla="*/ 20 w 591206"/>
              <a:gd name="connsiteY4" fmla="*/ 413198 h 827635"/>
              <a:gd name="connsiteX0" fmla="*/ 20 w 591206"/>
              <a:gd name="connsiteY0" fmla="*/ 413198 h 827635"/>
              <a:gd name="connsiteX1" fmla="*/ 291851 w 591206"/>
              <a:gd name="connsiteY1" fmla="*/ 0 h 827635"/>
              <a:gd name="connsiteX2" fmla="*/ 591197 w 591206"/>
              <a:gd name="connsiteY2" fmla="*/ 379381 h 827635"/>
              <a:gd name="connsiteX3" fmla="*/ 284336 w 591206"/>
              <a:gd name="connsiteY3" fmla="*/ 827635 h 827635"/>
              <a:gd name="connsiteX4" fmla="*/ 20 w 591206"/>
              <a:gd name="connsiteY4" fmla="*/ 413198 h 827635"/>
              <a:gd name="connsiteX0" fmla="*/ 20 w 591205"/>
              <a:gd name="connsiteY0" fmla="*/ 413198 h 827635"/>
              <a:gd name="connsiteX1" fmla="*/ 291851 w 591205"/>
              <a:gd name="connsiteY1" fmla="*/ 0 h 827635"/>
              <a:gd name="connsiteX2" fmla="*/ 591197 w 591205"/>
              <a:gd name="connsiteY2" fmla="*/ 379381 h 827635"/>
              <a:gd name="connsiteX3" fmla="*/ 284336 w 591205"/>
              <a:gd name="connsiteY3" fmla="*/ 827635 h 827635"/>
              <a:gd name="connsiteX4" fmla="*/ 20 w 591205"/>
              <a:gd name="connsiteY4" fmla="*/ 413198 h 827635"/>
              <a:gd name="connsiteX0" fmla="*/ 20 w 591537"/>
              <a:gd name="connsiteY0" fmla="*/ 413198 h 827635"/>
              <a:gd name="connsiteX1" fmla="*/ 291851 w 591537"/>
              <a:gd name="connsiteY1" fmla="*/ 0 h 827635"/>
              <a:gd name="connsiteX2" fmla="*/ 591197 w 591537"/>
              <a:gd name="connsiteY2" fmla="*/ 379381 h 827635"/>
              <a:gd name="connsiteX3" fmla="*/ 284336 w 591537"/>
              <a:gd name="connsiteY3" fmla="*/ 827635 h 827635"/>
              <a:gd name="connsiteX4" fmla="*/ 20 w 591537"/>
              <a:gd name="connsiteY4" fmla="*/ 413198 h 827635"/>
              <a:gd name="connsiteX0" fmla="*/ 20 w 591325"/>
              <a:gd name="connsiteY0" fmla="*/ 413198 h 827635"/>
              <a:gd name="connsiteX1" fmla="*/ 291851 w 591325"/>
              <a:gd name="connsiteY1" fmla="*/ 0 h 827635"/>
              <a:gd name="connsiteX2" fmla="*/ 591197 w 591325"/>
              <a:gd name="connsiteY2" fmla="*/ 379381 h 827635"/>
              <a:gd name="connsiteX3" fmla="*/ 284336 w 591325"/>
              <a:gd name="connsiteY3" fmla="*/ 827635 h 827635"/>
              <a:gd name="connsiteX4" fmla="*/ 20 w 591325"/>
              <a:gd name="connsiteY4" fmla="*/ 413198 h 827635"/>
              <a:gd name="connsiteX0" fmla="*/ 20 w 591537"/>
              <a:gd name="connsiteY0" fmla="*/ 413198 h 827635"/>
              <a:gd name="connsiteX1" fmla="*/ 291851 w 591537"/>
              <a:gd name="connsiteY1" fmla="*/ 0 h 827635"/>
              <a:gd name="connsiteX2" fmla="*/ 591197 w 591537"/>
              <a:gd name="connsiteY2" fmla="*/ 379381 h 827635"/>
              <a:gd name="connsiteX3" fmla="*/ 284336 w 591537"/>
              <a:gd name="connsiteY3" fmla="*/ 827635 h 827635"/>
              <a:gd name="connsiteX4" fmla="*/ 20 w 591537"/>
              <a:gd name="connsiteY4" fmla="*/ 413198 h 827635"/>
              <a:gd name="connsiteX0" fmla="*/ 20 w 591537"/>
              <a:gd name="connsiteY0" fmla="*/ 413198 h 827635"/>
              <a:gd name="connsiteX1" fmla="*/ 291851 w 591537"/>
              <a:gd name="connsiteY1" fmla="*/ 0 h 827635"/>
              <a:gd name="connsiteX2" fmla="*/ 591197 w 591537"/>
              <a:gd name="connsiteY2" fmla="*/ 379381 h 827635"/>
              <a:gd name="connsiteX3" fmla="*/ 284336 w 591537"/>
              <a:gd name="connsiteY3" fmla="*/ 827635 h 827635"/>
              <a:gd name="connsiteX4" fmla="*/ 20 w 591537"/>
              <a:gd name="connsiteY4" fmla="*/ 413198 h 827635"/>
              <a:gd name="connsiteX0" fmla="*/ 20 w 591537"/>
              <a:gd name="connsiteY0" fmla="*/ 413198 h 827635"/>
              <a:gd name="connsiteX1" fmla="*/ 291851 w 591537"/>
              <a:gd name="connsiteY1" fmla="*/ 0 h 827635"/>
              <a:gd name="connsiteX2" fmla="*/ 591197 w 591537"/>
              <a:gd name="connsiteY2" fmla="*/ 379381 h 827635"/>
              <a:gd name="connsiteX3" fmla="*/ 284336 w 591537"/>
              <a:gd name="connsiteY3" fmla="*/ 827635 h 827635"/>
              <a:gd name="connsiteX4" fmla="*/ 20 w 591537"/>
              <a:gd name="connsiteY4" fmla="*/ 413198 h 827635"/>
              <a:gd name="connsiteX0" fmla="*/ 20 w 591537"/>
              <a:gd name="connsiteY0" fmla="*/ 413198 h 827635"/>
              <a:gd name="connsiteX1" fmla="*/ 291851 w 591537"/>
              <a:gd name="connsiteY1" fmla="*/ 0 h 827635"/>
              <a:gd name="connsiteX2" fmla="*/ 591197 w 591537"/>
              <a:gd name="connsiteY2" fmla="*/ 379381 h 827635"/>
              <a:gd name="connsiteX3" fmla="*/ 284336 w 591537"/>
              <a:gd name="connsiteY3" fmla="*/ 827635 h 827635"/>
              <a:gd name="connsiteX4" fmla="*/ 20 w 591537"/>
              <a:gd name="connsiteY4" fmla="*/ 413198 h 827635"/>
              <a:gd name="connsiteX0" fmla="*/ 20 w 591537"/>
              <a:gd name="connsiteY0" fmla="*/ 413198 h 827635"/>
              <a:gd name="connsiteX1" fmla="*/ 291851 w 591537"/>
              <a:gd name="connsiteY1" fmla="*/ 0 h 827635"/>
              <a:gd name="connsiteX2" fmla="*/ 591197 w 591537"/>
              <a:gd name="connsiteY2" fmla="*/ 379381 h 827635"/>
              <a:gd name="connsiteX3" fmla="*/ 284336 w 591537"/>
              <a:gd name="connsiteY3" fmla="*/ 827635 h 827635"/>
              <a:gd name="connsiteX4" fmla="*/ 20 w 591537"/>
              <a:gd name="connsiteY4" fmla="*/ 413198 h 827635"/>
              <a:gd name="connsiteX0" fmla="*/ 20 w 591537"/>
              <a:gd name="connsiteY0" fmla="*/ 413198 h 827635"/>
              <a:gd name="connsiteX1" fmla="*/ 291851 w 591537"/>
              <a:gd name="connsiteY1" fmla="*/ 0 h 827635"/>
              <a:gd name="connsiteX2" fmla="*/ 591197 w 591537"/>
              <a:gd name="connsiteY2" fmla="*/ 379381 h 827635"/>
              <a:gd name="connsiteX3" fmla="*/ 284336 w 591537"/>
              <a:gd name="connsiteY3" fmla="*/ 827635 h 827635"/>
              <a:gd name="connsiteX4" fmla="*/ 20 w 591537"/>
              <a:gd name="connsiteY4" fmla="*/ 413198 h 827635"/>
              <a:gd name="connsiteX0" fmla="*/ 20 w 591537"/>
              <a:gd name="connsiteY0" fmla="*/ 413198 h 827635"/>
              <a:gd name="connsiteX1" fmla="*/ 291851 w 591537"/>
              <a:gd name="connsiteY1" fmla="*/ 0 h 827635"/>
              <a:gd name="connsiteX2" fmla="*/ 591197 w 591537"/>
              <a:gd name="connsiteY2" fmla="*/ 379381 h 827635"/>
              <a:gd name="connsiteX3" fmla="*/ 284336 w 591537"/>
              <a:gd name="connsiteY3" fmla="*/ 827635 h 827635"/>
              <a:gd name="connsiteX4" fmla="*/ 20 w 591537"/>
              <a:gd name="connsiteY4" fmla="*/ 413198 h 827635"/>
              <a:gd name="connsiteX0" fmla="*/ 20 w 591205"/>
              <a:gd name="connsiteY0" fmla="*/ 398169 h 812606"/>
              <a:gd name="connsiteX1" fmla="*/ 291851 w 591205"/>
              <a:gd name="connsiteY1" fmla="*/ 0 h 812606"/>
              <a:gd name="connsiteX2" fmla="*/ 591197 w 591205"/>
              <a:gd name="connsiteY2" fmla="*/ 364352 h 812606"/>
              <a:gd name="connsiteX3" fmla="*/ 284336 w 591205"/>
              <a:gd name="connsiteY3" fmla="*/ 812606 h 812606"/>
              <a:gd name="connsiteX4" fmla="*/ 20 w 591205"/>
              <a:gd name="connsiteY4" fmla="*/ 398169 h 812606"/>
              <a:gd name="connsiteX0" fmla="*/ 20 w 591205"/>
              <a:gd name="connsiteY0" fmla="*/ 409440 h 823877"/>
              <a:gd name="connsiteX1" fmla="*/ 291851 w 591205"/>
              <a:gd name="connsiteY1" fmla="*/ 0 h 823877"/>
              <a:gd name="connsiteX2" fmla="*/ 591197 w 591205"/>
              <a:gd name="connsiteY2" fmla="*/ 375623 h 823877"/>
              <a:gd name="connsiteX3" fmla="*/ 284336 w 591205"/>
              <a:gd name="connsiteY3" fmla="*/ 823877 h 823877"/>
              <a:gd name="connsiteX4" fmla="*/ 20 w 591205"/>
              <a:gd name="connsiteY4" fmla="*/ 409440 h 823877"/>
              <a:gd name="connsiteX0" fmla="*/ 20 w 591209"/>
              <a:gd name="connsiteY0" fmla="*/ 409440 h 823877"/>
              <a:gd name="connsiteX1" fmla="*/ 291851 w 591209"/>
              <a:gd name="connsiteY1" fmla="*/ 0 h 823877"/>
              <a:gd name="connsiteX2" fmla="*/ 591197 w 591209"/>
              <a:gd name="connsiteY2" fmla="*/ 375623 h 823877"/>
              <a:gd name="connsiteX3" fmla="*/ 284336 w 591209"/>
              <a:gd name="connsiteY3" fmla="*/ 823877 h 823877"/>
              <a:gd name="connsiteX4" fmla="*/ 20 w 591209"/>
              <a:gd name="connsiteY4" fmla="*/ 409440 h 823877"/>
              <a:gd name="connsiteX0" fmla="*/ 20 w 591209"/>
              <a:gd name="connsiteY0" fmla="*/ 409440 h 823877"/>
              <a:gd name="connsiteX1" fmla="*/ 291851 w 591209"/>
              <a:gd name="connsiteY1" fmla="*/ 0 h 823877"/>
              <a:gd name="connsiteX2" fmla="*/ 591197 w 591209"/>
              <a:gd name="connsiteY2" fmla="*/ 397848 h 823877"/>
              <a:gd name="connsiteX3" fmla="*/ 284336 w 591209"/>
              <a:gd name="connsiteY3" fmla="*/ 823877 h 823877"/>
              <a:gd name="connsiteX4" fmla="*/ 20 w 591209"/>
              <a:gd name="connsiteY4" fmla="*/ 409440 h 823877"/>
              <a:gd name="connsiteX0" fmla="*/ 20 w 591209"/>
              <a:gd name="connsiteY0" fmla="*/ 409440 h 823877"/>
              <a:gd name="connsiteX1" fmla="*/ 291851 w 591209"/>
              <a:gd name="connsiteY1" fmla="*/ 0 h 823877"/>
              <a:gd name="connsiteX2" fmla="*/ 591197 w 591209"/>
              <a:gd name="connsiteY2" fmla="*/ 410548 h 823877"/>
              <a:gd name="connsiteX3" fmla="*/ 284336 w 591209"/>
              <a:gd name="connsiteY3" fmla="*/ 823877 h 823877"/>
              <a:gd name="connsiteX4" fmla="*/ 20 w 591209"/>
              <a:gd name="connsiteY4" fmla="*/ 409440 h 823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209" h="823877">
                <a:moveTo>
                  <a:pt x="20" y="409440"/>
                </a:moveTo>
                <a:cubicBezTo>
                  <a:pt x="1272" y="272127"/>
                  <a:pt x="88117" y="93934"/>
                  <a:pt x="291851" y="0"/>
                </a:cubicBezTo>
                <a:cubicBezTo>
                  <a:pt x="498705" y="95098"/>
                  <a:pt x="592449" y="273235"/>
                  <a:pt x="591197" y="410548"/>
                </a:cubicBezTo>
                <a:cubicBezTo>
                  <a:pt x="589945" y="547861"/>
                  <a:pt x="518130" y="711157"/>
                  <a:pt x="284336" y="823877"/>
                </a:cubicBezTo>
                <a:cubicBezTo>
                  <a:pt x="58057" y="677659"/>
                  <a:pt x="-1232" y="546753"/>
                  <a:pt x="20" y="409440"/>
                </a:cubicBezTo>
                <a:close/>
              </a:path>
            </a:pathLst>
          </a:custGeom>
          <a:pattFill prst="dkUpDiag">
            <a:fgClr>
              <a:prstClr val="black"/>
            </a:fgClr>
            <a:bgClr>
              <a:prstClr val="white"/>
            </a:bgClr>
          </a:patt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3" name="Rombo 7"/>
          <p:cNvSpPr/>
          <p:nvPr/>
        </p:nvSpPr>
        <p:spPr>
          <a:xfrm>
            <a:off x="3701970" y="903182"/>
            <a:ext cx="591209" cy="823877"/>
          </a:xfrm>
          <a:custGeom>
            <a:avLst/>
            <a:gdLst>
              <a:gd name="connsiteX0" fmla="*/ 0 w 1087148"/>
              <a:gd name="connsiteY0" fmla="*/ 517558 h 1035115"/>
              <a:gd name="connsiteX1" fmla="*/ 543574 w 1087148"/>
              <a:gd name="connsiteY1" fmla="*/ 0 h 1035115"/>
              <a:gd name="connsiteX2" fmla="*/ 1087148 w 1087148"/>
              <a:gd name="connsiteY2" fmla="*/ 517558 h 1035115"/>
              <a:gd name="connsiteX3" fmla="*/ 543574 w 1087148"/>
              <a:gd name="connsiteY3" fmla="*/ 1035115 h 1035115"/>
              <a:gd name="connsiteX4" fmla="*/ 0 w 1087148"/>
              <a:gd name="connsiteY4" fmla="*/ 517558 h 1035115"/>
              <a:gd name="connsiteX0" fmla="*/ 0 w 1087148"/>
              <a:gd name="connsiteY0" fmla="*/ 517558 h 1035115"/>
              <a:gd name="connsiteX1" fmla="*/ 543574 w 1087148"/>
              <a:gd name="connsiteY1" fmla="*/ 0 h 1035115"/>
              <a:gd name="connsiteX2" fmla="*/ 1087148 w 1087148"/>
              <a:gd name="connsiteY2" fmla="*/ 517558 h 1035115"/>
              <a:gd name="connsiteX3" fmla="*/ 543574 w 1087148"/>
              <a:gd name="connsiteY3" fmla="*/ 1035115 h 1035115"/>
              <a:gd name="connsiteX4" fmla="*/ 0 w 1087148"/>
              <a:gd name="connsiteY4" fmla="*/ 517558 h 1035115"/>
              <a:gd name="connsiteX0" fmla="*/ 36467 w 1123615"/>
              <a:gd name="connsiteY0" fmla="*/ 517558 h 1035115"/>
              <a:gd name="connsiteX1" fmla="*/ 580041 w 1123615"/>
              <a:gd name="connsiteY1" fmla="*/ 0 h 1035115"/>
              <a:gd name="connsiteX2" fmla="*/ 1123615 w 1123615"/>
              <a:gd name="connsiteY2" fmla="*/ 517558 h 1035115"/>
              <a:gd name="connsiteX3" fmla="*/ 580041 w 1123615"/>
              <a:gd name="connsiteY3" fmla="*/ 1035115 h 1035115"/>
              <a:gd name="connsiteX4" fmla="*/ 36467 w 1123615"/>
              <a:gd name="connsiteY4" fmla="*/ 517558 h 1035115"/>
              <a:gd name="connsiteX0" fmla="*/ 0 w 1087148"/>
              <a:gd name="connsiteY0" fmla="*/ 244119 h 761676"/>
              <a:gd name="connsiteX1" fmla="*/ 543574 w 1087148"/>
              <a:gd name="connsiteY1" fmla="*/ 0 h 761676"/>
              <a:gd name="connsiteX2" fmla="*/ 1087148 w 1087148"/>
              <a:gd name="connsiteY2" fmla="*/ 244119 h 761676"/>
              <a:gd name="connsiteX3" fmla="*/ 543574 w 1087148"/>
              <a:gd name="connsiteY3" fmla="*/ 761676 h 761676"/>
              <a:gd name="connsiteX4" fmla="*/ 0 w 1087148"/>
              <a:gd name="connsiteY4" fmla="*/ 244119 h 761676"/>
              <a:gd name="connsiteX0" fmla="*/ 0 w 1087148"/>
              <a:gd name="connsiteY0" fmla="*/ 244119 h 816363"/>
              <a:gd name="connsiteX1" fmla="*/ 543574 w 1087148"/>
              <a:gd name="connsiteY1" fmla="*/ 0 h 816363"/>
              <a:gd name="connsiteX2" fmla="*/ 1087148 w 1087148"/>
              <a:gd name="connsiteY2" fmla="*/ 244119 h 816363"/>
              <a:gd name="connsiteX3" fmla="*/ 543574 w 1087148"/>
              <a:gd name="connsiteY3" fmla="*/ 816363 h 816363"/>
              <a:gd name="connsiteX4" fmla="*/ 0 w 1087148"/>
              <a:gd name="connsiteY4" fmla="*/ 244119 h 816363"/>
              <a:gd name="connsiteX0" fmla="*/ 0 w 850435"/>
              <a:gd name="connsiteY0" fmla="*/ 244119 h 816363"/>
              <a:gd name="connsiteX1" fmla="*/ 543574 w 850435"/>
              <a:gd name="connsiteY1" fmla="*/ 0 h 816363"/>
              <a:gd name="connsiteX2" fmla="*/ 850435 w 850435"/>
              <a:gd name="connsiteY2" fmla="*/ 368109 h 816363"/>
              <a:gd name="connsiteX3" fmla="*/ 543574 w 850435"/>
              <a:gd name="connsiteY3" fmla="*/ 816363 h 816363"/>
              <a:gd name="connsiteX4" fmla="*/ 0 w 850435"/>
              <a:gd name="connsiteY4" fmla="*/ 244119 h 816363"/>
              <a:gd name="connsiteX0" fmla="*/ 0 w 591177"/>
              <a:gd name="connsiteY0" fmla="*/ 401926 h 816363"/>
              <a:gd name="connsiteX1" fmla="*/ 284316 w 591177"/>
              <a:gd name="connsiteY1" fmla="*/ 0 h 816363"/>
              <a:gd name="connsiteX2" fmla="*/ 591177 w 591177"/>
              <a:gd name="connsiteY2" fmla="*/ 368109 h 816363"/>
              <a:gd name="connsiteX3" fmla="*/ 284316 w 591177"/>
              <a:gd name="connsiteY3" fmla="*/ 816363 h 816363"/>
              <a:gd name="connsiteX4" fmla="*/ 0 w 591177"/>
              <a:gd name="connsiteY4" fmla="*/ 401926 h 816363"/>
              <a:gd name="connsiteX0" fmla="*/ 0 w 591177"/>
              <a:gd name="connsiteY0" fmla="*/ 401926 h 816363"/>
              <a:gd name="connsiteX1" fmla="*/ 284316 w 591177"/>
              <a:gd name="connsiteY1" fmla="*/ 0 h 816363"/>
              <a:gd name="connsiteX2" fmla="*/ 591177 w 591177"/>
              <a:gd name="connsiteY2" fmla="*/ 368109 h 816363"/>
              <a:gd name="connsiteX3" fmla="*/ 284316 w 591177"/>
              <a:gd name="connsiteY3" fmla="*/ 816363 h 816363"/>
              <a:gd name="connsiteX4" fmla="*/ 0 w 591177"/>
              <a:gd name="connsiteY4" fmla="*/ 401926 h 816363"/>
              <a:gd name="connsiteX0" fmla="*/ 0 w 591177"/>
              <a:gd name="connsiteY0" fmla="*/ 401926 h 816363"/>
              <a:gd name="connsiteX1" fmla="*/ 284316 w 591177"/>
              <a:gd name="connsiteY1" fmla="*/ 0 h 816363"/>
              <a:gd name="connsiteX2" fmla="*/ 591177 w 591177"/>
              <a:gd name="connsiteY2" fmla="*/ 368109 h 816363"/>
              <a:gd name="connsiteX3" fmla="*/ 284316 w 591177"/>
              <a:gd name="connsiteY3" fmla="*/ 816363 h 816363"/>
              <a:gd name="connsiteX4" fmla="*/ 0 w 591177"/>
              <a:gd name="connsiteY4" fmla="*/ 401926 h 816363"/>
              <a:gd name="connsiteX0" fmla="*/ 0 w 591177"/>
              <a:gd name="connsiteY0" fmla="*/ 401926 h 816363"/>
              <a:gd name="connsiteX1" fmla="*/ 284316 w 591177"/>
              <a:gd name="connsiteY1" fmla="*/ 0 h 816363"/>
              <a:gd name="connsiteX2" fmla="*/ 591177 w 591177"/>
              <a:gd name="connsiteY2" fmla="*/ 368109 h 816363"/>
              <a:gd name="connsiteX3" fmla="*/ 284316 w 591177"/>
              <a:gd name="connsiteY3" fmla="*/ 816363 h 816363"/>
              <a:gd name="connsiteX4" fmla="*/ 0 w 591177"/>
              <a:gd name="connsiteY4" fmla="*/ 401926 h 816363"/>
              <a:gd name="connsiteX0" fmla="*/ 0 w 591177"/>
              <a:gd name="connsiteY0" fmla="*/ 401926 h 816363"/>
              <a:gd name="connsiteX1" fmla="*/ 284316 w 591177"/>
              <a:gd name="connsiteY1" fmla="*/ 0 h 816363"/>
              <a:gd name="connsiteX2" fmla="*/ 591177 w 591177"/>
              <a:gd name="connsiteY2" fmla="*/ 368109 h 816363"/>
              <a:gd name="connsiteX3" fmla="*/ 284316 w 591177"/>
              <a:gd name="connsiteY3" fmla="*/ 816363 h 816363"/>
              <a:gd name="connsiteX4" fmla="*/ 0 w 591177"/>
              <a:gd name="connsiteY4" fmla="*/ 401926 h 816363"/>
              <a:gd name="connsiteX0" fmla="*/ 0 w 591177"/>
              <a:gd name="connsiteY0" fmla="*/ 401926 h 816363"/>
              <a:gd name="connsiteX1" fmla="*/ 284316 w 591177"/>
              <a:gd name="connsiteY1" fmla="*/ 0 h 816363"/>
              <a:gd name="connsiteX2" fmla="*/ 591177 w 591177"/>
              <a:gd name="connsiteY2" fmla="*/ 368109 h 816363"/>
              <a:gd name="connsiteX3" fmla="*/ 284316 w 591177"/>
              <a:gd name="connsiteY3" fmla="*/ 816363 h 816363"/>
              <a:gd name="connsiteX4" fmla="*/ 0 w 591177"/>
              <a:gd name="connsiteY4" fmla="*/ 401926 h 816363"/>
              <a:gd name="connsiteX0" fmla="*/ 0 w 591177"/>
              <a:gd name="connsiteY0" fmla="*/ 401926 h 816363"/>
              <a:gd name="connsiteX1" fmla="*/ 284316 w 591177"/>
              <a:gd name="connsiteY1" fmla="*/ 0 h 816363"/>
              <a:gd name="connsiteX2" fmla="*/ 591177 w 591177"/>
              <a:gd name="connsiteY2" fmla="*/ 368109 h 816363"/>
              <a:gd name="connsiteX3" fmla="*/ 284316 w 591177"/>
              <a:gd name="connsiteY3" fmla="*/ 816363 h 816363"/>
              <a:gd name="connsiteX4" fmla="*/ 0 w 591177"/>
              <a:gd name="connsiteY4" fmla="*/ 401926 h 816363"/>
              <a:gd name="connsiteX0" fmla="*/ 0 w 591177"/>
              <a:gd name="connsiteY0" fmla="*/ 401926 h 816363"/>
              <a:gd name="connsiteX1" fmla="*/ 284316 w 591177"/>
              <a:gd name="connsiteY1" fmla="*/ 0 h 816363"/>
              <a:gd name="connsiteX2" fmla="*/ 591177 w 591177"/>
              <a:gd name="connsiteY2" fmla="*/ 368109 h 816363"/>
              <a:gd name="connsiteX3" fmla="*/ 284316 w 591177"/>
              <a:gd name="connsiteY3" fmla="*/ 816363 h 816363"/>
              <a:gd name="connsiteX4" fmla="*/ 0 w 591177"/>
              <a:gd name="connsiteY4" fmla="*/ 401926 h 816363"/>
              <a:gd name="connsiteX0" fmla="*/ 0 w 591177"/>
              <a:gd name="connsiteY0" fmla="*/ 401926 h 816363"/>
              <a:gd name="connsiteX1" fmla="*/ 284316 w 591177"/>
              <a:gd name="connsiteY1" fmla="*/ 0 h 816363"/>
              <a:gd name="connsiteX2" fmla="*/ 591177 w 591177"/>
              <a:gd name="connsiteY2" fmla="*/ 368109 h 816363"/>
              <a:gd name="connsiteX3" fmla="*/ 284316 w 591177"/>
              <a:gd name="connsiteY3" fmla="*/ 816363 h 816363"/>
              <a:gd name="connsiteX4" fmla="*/ 0 w 591177"/>
              <a:gd name="connsiteY4" fmla="*/ 401926 h 816363"/>
              <a:gd name="connsiteX0" fmla="*/ 42 w 591240"/>
              <a:gd name="connsiteY0" fmla="*/ 401926 h 816363"/>
              <a:gd name="connsiteX1" fmla="*/ 295630 w 591240"/>
              <a:gd name="connsiteY1" fmla="*/ 0 h 816363"/>
              <a:gd name="connsiteX2" fmla="*/ 591219 w 591240"/>
              <a:gd name="connsiteY2" fmla="*/ 368109 h 816363"/>
              <a:gd name="connsiteX3" fmla="*/ 284358 w 591240"/>
              <a:gd name="connsiteY3" fmla="*/ 816363 h 816363"/>
              <a:gd name="connsiteX4" fmla="*/ 42 w 591240"/>
              <a:gd name="connsiteY4" fmla="*/ 401926 h 816363"/>
              <a:gd name="connsiteX0" fmla="*/ 20 w 591206"/>
              <a:gd name="connsiteY0" fmla="*/ 413198 h 827635"/>
              <a:gd name="connsiteX1" fmla="*/ 291851 w 591206"/>
              <a:gd name="connsiteY1" fmla="*/ 0 h 827635"/>
              <a:gd name="connsiteX2" fmla="*/ 591197 w 591206"/>
              <a:gd name="connsiteY2" fmla="*/ 379381 h 827635"/>
              <a:gd name="connsiteX3" fmla="*/ 284336 w 591206"/>
              <a:gd name="connsiteY3" fmla="*/ 827635 h 827635"/>
              <a:gd name="connsiteX4" fmla="*/ 20 w 591206"/>
              <a:gd name="connsiteY4" fmla="*/ 413198 h 827635"/>
              <a:gd name="connsiteX0" fmla="*/ 20 w 591206"/>
              <a:gd name="connsiteY0" fmla="*/ 413198 h 827635"/>
              <a:gd name="connsiteX1" fmla="*/ 291851 w 591206"/>
              <a:gd name="connsiteY1" fmla="*/ 0 h 827635"/>
              <a:gd name="connsiteX2" fmla="*/ 591197 w 591206"/>
              <a:gd name="connsiteY2" fmla="*/ 379381 h 827635"/>
              <a:gd name="connsiteX3" fmla="*/ 284336 w 591206"/>
              <a:gd name="connsiteY3" fmla="*/ 827635 h 827635"/>
              <a:gd name="connsiteX4" fmla="*/ 20 w 591206"/>
              <a:gd name="connsiteY4" fmla="*/ 413198 h 827635"/>
              <a:gd name="connsiteX0" fmla="*/ 20 w 591206"/>
              <a:gd name="connsiteY0" fmla="*/ 413198 h 827635"/>
              <a:gd name="connsiteX1" fmla="*/ 291851 w 591206"/>
              <a:gd name="connsiteY1" fmla="*/ 0 h 827635"/>
              <a:gd name="connsiteX2" fmla="*/ 591197 w 591206"/>
              <a:gd name="connsiteY2" fmla="*/ 379381 h 827635"/>
              <a:gd name="connsiteX3" fmla="*/ 284336 w 591206"/>
              <a:gd name="connsiteY3" fmla="*/ 827635 h 827635"/>
              <a:gd name="connsiteX4" fmla="*/ 20 w 591206"/>
              <a:gd name="connsiteY4" fmla="*/ 413198 h 827635"/>
              <a:gd name="connsiteX0" fmla="*/ 20 w 591205"/>
              <a:gd name="connsiteY0" fmla="*/ 413198 h 827635"/>
              <a:gd name="connsiteX1" fmla="*/ 291851 w 591205"/>
              <a:gd name="connsiteY1" fmla="*/ 0 h 827635"/>
              <a:gd name="connsiteX2" fmla="*/ 591197 w 591205"/>
              <a:gd name="connsiteY2" fmla="*/ 379381 h 827635"/>
              <a:gd name="connsiteX3" fmla="*/ 284336 w 591205"/>
              <a:gd name="connsiteY3" fmla="*/ 827635 h 827635"/>
              <a:gd name="connsiteX4" fmla="*/ 20 w 591205"/>
              <a:gd name="connsiteY4" fmla="*/ 413198 h 827635"/>
              <a:gd name="connsiteX0" fmla="*/ 20 w 591537"/>
              <a:gd name="connsiteY0" fmla="*/ 413198 h 827635"/>
              <a:gd name="connsiteX1" fmla="*/ 291851 w 591537"/>
              <a:gd name="connsiteY1" fmla="*/ 0 h 827635"/>
              <a:gd name="connsiteX2" fmla="*/ 591197 w 591537"/>
              <a:gd name="connsiteY2" fmla="*/ 379381 h 827635"/>
              <a:gd name="connsiteX3" fmla="*/ 284336 w 591537"/>
              <a:gd name="connsiteY3" fmla="*/ 827635 h 827635"/>
              <a:gd name="connsiteX4" fmla="*/ 20 w 591537"/>
              <a:gd name="connsiteY4" fmla="*/ 413198 h 827635"/>
              <a:gd name="connsiteX0" fmla="*/ 20 w 591325"/>
              <a:gd name="connsiteY0" fmla="*/ 413198 h 827635"/>
              <a:gd name="connsiteX1" fmla="*/ 291851 w 591325"/>
              <a:gd name="connsiteY1" fmla="*/ 0 h 827635"/>
              <a:gd name="connsiteX2" fmla="*/ 591197 w 591325"/>
              <a:gd name="connsiteY2" fmla="*/ 379381 h 827635"/>
              <a:gd name="connsiteX3" fmla="*/ 284336 w 591325"/>
              <a:gd name="connsiteY3" fmla="*/ 827635 h 827635"/>
              <a:gd name="connsiteX4" fmla="*/ 20 w 591325"/>
              <a:gd name="connsiteY4" fmla="*/ 413198 h 827635"/>
              <a:gd name="connsiteX0" fmla="*/ 20 w 591537"/>
              <a:gd name="connsiteY0" fmla="*/ 413198 h 827635"/>
              <a:gd name="connsiteX1" fmla="*/ 291851 w 591537"/>
              <a:gd name="connsiteY1" fmla="*/ 0 h 827635"/>
              <a:gd name="connsiteX2" fmla="*/ 591197 w 591537"/>
              <a:gd name="connsiteY2" fmla="*/ 379381 h 827635"/>
              <a:gd name="connsiteX3" fmla="*/ 284336 w 591537"/>
              <a:gd name="connsiteY3" fmla="*/ 827635 h 827635"/>
              <a:gd name="connsiteX4" fmla="*/ 20 w 591537"/>
              <a:gd name="connsiteY4" fmla="*/ 413198 h 827635"/>
              <a:gd name="connsiteX0" fmla="*/ 20 w 591537"/>
              <a:gd name="connsiteY0" fmla="*/ 413198 h 827635"/>
              <a:gd name="connsiteX1" fmla="*/ 291851 w 591537"/>
              <a:gd name="connsiteY1" fmla="*/ 0 h 827635"/>
              <a:gd name="connsiteX2" fmla="*/ 591197 w 591537"/>
              <a:gd name="connsiteY2" fmla="*/ 379381 h 827635"/>
              <a:gd name="connsiteX3" fmla="*/ 284336 w 591537"/>
              <a:gd name="connsiteY3" fmla="*/ 827635 h 827635"/>
              <a:gd name="connsiteX4" fmla="*/ 20 w 591537"/>
              <a:gd name="connsiteY4" fmla="*/ 413198 h 827635"/>
              <a:gd name="connsiteX0" fmla="*/ 20 w 591537"/>
              <a:gd name="connsiteY0" fmla="*/ 413198 h 827635"/>
              <a:gd name="connsiteX1" fmla="*/ 291851 w 591537"/>
              <a:gd name="connsiteY1" fmla="*/ 0 h 827635"/>
              <a:gd name="connsiteX2" fmla="*/ 591197 w 591537"/>
              <a:gd name="connsiteY2" fmla="*/ 379381 h 827635"/>
              <a:gd name="connsiteX3" fmla="*/ 284336 w 591537"/>
              <a:gd name="connsiteY3" fmla="*/ 827635 h 827635"/>
              <a:gd name="connsiteX4" fmla="*/ 20 w 591537"/>
              <a:gd name="connsiteY4" fmla="*/ 413198 h 827635"/>
              <a:gd name="connsiteX0" fmla="*/ 20 w 591537"/>
              <a:gd name="connsiteY0" fmla="*/ 413198 h 827635"/>
              <a:gd name="connsiteX1" fmla="*/ 291851 w 591537"/>
              <a:gd name="connsiteY1" fmla="*/ 0 h 827635"/>
              <a:gd name="connsiteX2" fmla="*/ 591197 w 591537"/>
              <a:gd name="connsiteY2" fmla="*/ 379381 h 827635"/>
              <a:gd name="connsiteX3" fmla="*/ 284336 w 591537"/>
              <a:gd name="connsiteY3" fmla="*/ 827635 h 827635"/>
              <a:gd name="connsiteX4" fmla="*/ 20 w 591537"/>
              <a:gd name="connsiteY4" fmla="*/ 413198 h 827635"/>
              <a:gd name="connsiteX0" fmla="*/ 20 w 591537"/>
              <a:gd name="connsiteY0" fmla="*/ 413198 h 827635"/>
              <a:gd name="connsiteX1" fmla="*/ 291851 w 591537"/>
              <a:gd name="connsiteY1" fmla="*/ 0 h 827635"/>
              <a:gd name="connsiteX2" fmla="*/ 591197 w 591537"/>
              <a:gd name="connsiteY2" fmla="*/ 379381 h 827635"/>
              <a:gd name="connsiteX3" fmla="*/ 284336 w 591537"/>
              <a:gd name="connsiteY3" fmla="*/ 827635 h 827635"/>
              <a:gd name="connsiteX4" fmla="*/ 20 w 591537"/>
              <a:gd name="connsiteY4" fmla="*/ 413198 h 827635"/>
              <a:gd name="connsiteX0" fmla="*/ 20 w 591537"/>
              <a:gd name="connsiteY0" fmla="*/ 413198 h 827635"/>
              <a:gd name="connsiteX1" fmla="*/ 291851 w 591537"/>
              <a:gd name="connsiteY1" fmla="*/ 0 h 827635"/>
              <a:gd name="connsiteX2" fmla="*/ 591197 w 591537"/>
              <a:gd name="connsiteY2" fmla="*/ 379381 h 827635"/>
              <a:gd name="connsiteX3" fmla="*/ 284336 w 591537"/>
              <a:gd name="connsiteY3" fmla="*/ 827635 h 827635"/>
              <a:gd name="connsiteX4" fmla="*/ 20 w 591537"/>
              <a:gd name="connsiteY4" fmla="*/ 413198 h 827635"/>
              <a:gd name="connsiteX0" fmla="*/ 20 w 591537"/>
              <a:gd name="connsiteY0" fmla="*/ 413198 h 827635"/>
              <a:gd name="connsiteX1" fmla="*/ 291851 w 591537"/>
              <a:gd name="connsiteY1" fmla="*/ 0 h 827635"/>
              <a:gd name="connsiteX2" fmla="*/ 591197 w 591537"/>
              <a:gd name="connsiteY2" fmla="*/ 379381 h 827635"/>
              <a:gd name="connsiteX3" fmla="*/ 284336 w 591537"/>
              <a:gd name="connsiteY3" fmla="*/ 827635 h 827635"/>
              <a:gd name="connsiteX4" fmla="*/ 20 w 591537"/>
              <a:gd name="connsiteY4" fmla="*/ 413198 h 827635"/>
              <a:gd name="connsiteX0" fmla="*/ 20 w 591205"/>
              <a:gd name="connsiteY0" fmla="*/ 398169 h 812606"/>
              <a:gd name="connsiteX1" fmla="*/ 291851 w 591205"/>
              <a:gd name="connsiteY1" fmla="*/ 0 h 812606"/>
              <a:gd name="connsiteX2" fmla="*/ 591197 w 591205"/>
              <a:gd name="connsiteY2" fmla="*/ 364352 h 812606"/>
              <a:gd name="connsiteX3" fmla="*/ 284336 w 591205"/>
              <a:gd name="connsiteY3" fmla="*/ 812606 h 812606"/>
              <a:gd name="connsiteX4" fmla="*/ 20 w 591205"/>
              <a:gd name="connsiteY4" fmla="*/ 398169 h 812606"/>
              <a:gd name="connsiteX0" fmla="*/ 20 w 591205"/>
              <a:gd name="connsiteY0" fmla="*/ 409440 h 823877"/>
              <a:gd name="connsiteX1" fmla="*/ 291851 w 591205"/>
              <a:gd name="connsiteY1" fmla="*/ 0 h 823877"/>
              <a:gd name="connsiteX2" fmla="*/ 591197 w 591205"/>
              <a:gd name="connsiteY2" fmla="*/ 375623 h 823877"/>
              <a:gd name="connsiteX3" fmla="*/ 284336 w 591205"/>
              <a:gd name="connsiteY3" fmla="*/ 823877 h 823877"/>
              <a:gd name="connsiteX4" fmla="*/ 20 w 591205"/>
              <a:gd name="connsiteY4" fmla="*/ 409440 h 823877"/>
              <a:gd name="connsiteX0" fmla="*/ 20 w 591209"/>
              <a:gd name="connsiteY0" fmla="*/ 409440 h 823877"/>
              <a:gd name="connsiteX1" fmla="*/ 291851 w 591209"/>
              <a:gd name="connsiteY1" fmla="*/ 0 h 823877"/>
              <a:gd name="connsiteX2" fmla="*/ 591197 w 591209"/>
              <a:gd name="connsiteY2" fmla="*/ 375623 h 823877"/>
              <a:gd name="connsiteX3" fmla="*/ 284336 w 591209"/>
              <a:gd name="connsiteY3" fmla="*/ 823877 h 823877"/>
              <a:gd name="connsiteX4" fmla="*/ 20 w 591209"/>
              <a:gd name="connsiteY4" fmla="*/ 409440 h 823877"/>
              <a:gd name="connsiteX0" fmla="*/ 20 w 591209"/>
              <a:gd name="connsiteY0" fmla="*/ 409440 h 823877"/>
              <a:gd name="connsiteX1" fmla="*/ 291851 w 591209"/>
              <a:gd name="connsiteY1" fmla="*/ 0 h 823877"/>
              <a:gd name="connsiteX2" fmla="*/ 591197 w 591209"/>
              <a:gd name="connsiteY2" fmla="*/ 397848 h 823877"/>
              <a:gd name="connsiteX3" fmla="*/ 284336 w 591209"/>
              <a:gd name="connsiteY3" fmla="*/ 823877 h 823877"/>
              <a:gd name="connsiteX4" fmla="*/ 20 w 591209"/>
              <a:gd name="connsiteY4" fmla="*/ 409440 h 823877"/>
              <a:gd name="connsiteX0" fmla="*/ 20 w 591209"/>
              <a:gd name="connsiteY0" fmla="*/ 409440 h 823877"/>
              <a:gd name="connsiteX1" fmla="*/ 291851 w 591209"/>
              <a:gd name="connsiteY1" fmla="*/ 0 h 823877"/>
              <a:gd name="connsiteX2" fmla="*/ 591197 w 591209"/>
              <a:gd name="connsiteY2" fmla="*/ 410548 h 823877"/>
              <a:gd name="connsiteX3" fmla="*/ 284336 w 591209"/>
              <a:gd name="connsiteY3" fmla="*/ 823877 h 823877"/>
              <a:gd name="connsiteX4" fmla="*/ 20 w 591209"/>
              <a:gd name="connsiteY4" fmla="*/ 409440 h 823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209" h="823877">
                <a:moveTo>
                  <a:pt x="20" y="409440"/>
                </a:moveTo>
                <a:cubicBezTo>
                  <a:pt x="1272" y="272127"/>
                  <a:pt x="88117" y="93934"/>
                  <a:pt x="291851" y="0"/>
                </a:cubicBezTo>
                <a:cubicBezTo>
                  <a:pt x="498705" y="95098"/>
                  <a:pt x="592449" y="273235"/>
                  <a:pt x="591197" y="410548"/>
                </a:cubicBezTo>
                <a:cubicBezTo>
                  <a:pt x="589945" y="547861"/>
                  <a:pt x="518130" y="711157"/>
                  <a:pt x="284336" y="823877"/>
                </a:cubicBezTo>
                <a:cubicBezTo>
                  <a:pt x="58057" y="677659"/>
                  <a:pt x="-1232" y="546753"/>
                  <a:pt x="20" y="409440"/>
                </a:cubicBezTo>
                <a:close/>
              </a:path>
            </a:pathLst>
          </a:custGeom>
          <a:pattFill prst="dkUpDiag">
            <a:fgClr>
              <a:prstClr val="black"/>
            </a:fgClr>
            <a:bgClr>
              <a:prstClr val="white"/>
            </a:bgClr>
          </a:patt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458246" y="98630"/>
            <a:ext cx="1140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A and B</a:t>
            </a:r>
            <a:endParaRPr lang="es-ES" sz="24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2918586" y="98630"/>
            <a:ext cx="938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A </a:t>
            </a:r>
            <a:r>
              <a:rPr lang="es-ES" sz="2400" dirty="0" err="1" smtClean="0"/>
              <a:t>or</a:t>
            </a:r>
            <a:r>
              <a:rPr lang="es-ES" sz="2400" dirty="0" smtClean="0"/>
              <a:t> B</a:t>
            </a:r>
            <a:endParaRPr lang="es-ES" sz="24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5367692" y="98630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Not</a:t>
            </a:r>
            <a:r>
              <a:rPr lang="es-ES" sz="2400" dirty="0" smtClean="0"/>
              <a:t> A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751111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630113" y="2924970"/>
            <a:ext cx="468000" cy="46800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3148013" y="126876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0,24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148013" y="176381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0,47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3148013" y="2303875"/>
            <a:ext cx="59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0,29</a:t>
            </a:r>
            <a:endParaRPr lang="es-ES" dirty="0"/>
          </a:p>
        </p:txBody>
      </p:sp>
      <p:grpSp>
        <p:nvGrpSpPr>
          <p:cNvPr id="36" name="Agrupar 35"/>
          <p:cNvGrpSpPr/>
          <p:nvPr/>
        </p:nvGrpSpPr>
        <p:grpSpPr>
          <a:xfrm>
            <a:off x="2059938" y="1673805"/>
            <a:ext cx="1926998" cy="1035115"/>
            <a:chOff x="2059938" y="1673805"/>
            <a:chExt cx="1926998" cy="1035115"/>
          </a:xfrm>
        </p:grpSpPr>
        <p:sp>
          <p:nvSpPr>
            <p:cNvPr id="3" name="Elipse 2"/>
            <p:cNvSpPr/>
            <p:nvPr/>
          </p:nvSpPr>
          <p:spPr>
            <a:xfrm>
              <a:off x="2059938" y="1942463"/>
              <a:ext cx="468000" cy="46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0" name="Conector recto 9"/>
            <p:cNvCxnSpPr/>
            <p:nvPr/>
          </p:nvCxnSpPr>
          <p:spPr>
            <a:xfrm flipH="1">
              <a:off x="3149600" y="1673805"/>
              <a:ext cx="83733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>
            <a:xfrm flipH="1">
              <a:off x="3149600" y="2708920"/>
              <a:ext cx="83733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endCxn id="3" idx="6"/>
            </p:cNvCxnSpPr>
            <p:nvPr/>
          </p:nvCxnSpPr>
          <p:spPr>
            <a:xfrm flipH="1" flipV="1">
              <a:off x="2527938" y="2176463"/>
              <a:ext cx="1458998" cy="1489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>
              <a:endCxn id="3" idx="6"/>
            </p:cNvCxnSpPr>
            <p:nvPr/>
          </p:nvCxnSpPr>
          <p:spPr>
            <a:xfrm flipH="1">
              <a:off x="2527938" y="1673805"/>
              <a:ext cx="621662" cy="5026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>
              <a:endCxn id="3" idx="6"/>
            </p:cNvCxnSpPr>
            <p:nvPr/>
          </p:nvCxnSpPr>
          <p:spPr>
            <a:xfrm flipH="1" flipV="1">
              <a:off x="2527938" y="2176463"/>
              <a:ext cx="621662" cy="52731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Agrupar 27"/>
          <p:cNvGrpSpPr/>
          <p:nvPr/>
        </p:nvGrpSpPr>
        <p:grpSpPr>
          <a:xfrm>
            <a:off x="2059937" y="3609020"/>
            <a:ext cx="1926998" cy="1035115"/>
            <a:chOff x="2059938" y="1673805"/>
            <a:chExt cx="1926998" cy="1035115"/>
          </a:xfrm>
        </p:grpSpPr>
        <p:sp>
          <p:nvSpPr>
            <p:cNvPr id="29" name="Elipse 28"/>
            <p:cNvSpPr/>
            <p:nvPr/>
          </p:nvSpPr>
          <p:spPr>
            <a:xfrm>
              <a:off x="2059938" y="1942463"/>
              <a:ext cx="468000" cy="46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0" name="Conector recto 29"/>
            <p:cNvCxnSpPr/>
            <p:nvPr/>
          </p:nvCxnSpPr>
          <p:spPr>
            <a:xfrm flipH="1">
              <a:off x="3149600" y="1673805"/>
              <a:ext cx="83733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 flipH="1">
              <a:off x="3149600" y="2708920"/>
              <a:ext cx="83733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>
              <a:endCxn id="29" idx="6"/>
            </p:cNvCxnSpPr>
            <p:nvPr/>
          </p:nvCxnSpPr>
          <p:spPr>
            <a:xfrm flipH="1" flipV="1">
              <a:off x="2527938" y="2176463"/>
              <a:ext cx="1458998" cy="1489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endCxn id="29" idx="6"/>
            </p:cNvCxnSpPr>
            <p:nvPr/>
          </p:nvCxnSpPr>
          <p:spPr>
            <a:xfrm flipH="1">
              <a:off x="2527938" y="1673805"/>
              <a:ext cx="621662" cy="5026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>
              <a:endCxn id="29" idx="6"/>
            </p:cNvCxnSpPr>
            <p:nvPr/>
          </p:nvCxnSpPr>
          <p:spPr>
            <a:xfrm flipH="1" flipV="1">
              <a:off x="2527938" y="2176463"/>
              <a:ext cx="621662" cy="52731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ector recto 34"/>
          <p:cNvCxnSpPr>
            <a:stCxn id="3" idx="2"/>
            <a:endCxn id="5" idx="3"/>
          </p:cNvCxnSpPr>
          <p:nvPr/>
        </p:nvCxnSpPr>
        <p:spPr>
          <a:xfrm flipH="1">
            <a:off x="1098113" y="2176463"/>
            <a:ext cx="961825" cy="98250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>
            <a:stCxn id="29" idx="2"/>
            <a:endCxn id="5" idx="3"/>
          </p:cNvCxnSpPr>
          <p:nvPr/>
        </p:nvCxnSpPr>
        <p:spPr>
          <a:xfrm flipH="1" flipV="1">
            <a:off x="1098113" y="3158970"/>
            <a:ext cx="961824" cy="95270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3148013" y="3194683"/>
            <a:ext cx="59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0,25</a:t>
            </a:r>
            <a:endParaRPr lang="es-ES" dirty="0"/>
          </a:p>
        </p:txBody>
      </p:sp>
      <p:sp>
        <p:nvSpPr>
          <p:cNvPr id="43" name="CuadroTexto 42"/>
          <p:cNvSpPr txBox="1"/>
          <p:nvPr/>
        </p:nvSpPr>
        <p:spPr>
          <a:xfrm>
            <a:off x="3148013" y="3699030"/>
            <a:ext cx="59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0,35</a:t>
            </a:r>
            <a:endParaRPr lang="es-ES" dirty="0"/>
          </a:p>
        </p:txBody>
      </p:sp>
      <p:sp>
        <p:nvSpPr>
          <p:cNvPr id="44" name="CuadroTexto 43"/>
          <p:cNvSpPr txBox="1"/>
          <p:nvPr/>
        </p:nvSpPr>
        <p:spPr>
          <a:xfrm>
            <a:off x="3148013" y="4239090"/>
            <a:ext cx="59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0,40</a:t>
            </a:r>
            <a:endParaRPr lang="es-ES" dirty="0"/>
          </a:p>
        </p:txBody>
      </p:sp>
      <p:sp>
        <p:nvSpPr>
          <p:cNvPr id="45" name="CuadroTexto 44"/>
          <p:cNvSpPr txBox="1"/>
          <p:nvPr/>
        </p:nvSpPr>
        <p:spPr>
          <a:xfrm>
            <a:off x="3986936" y="144878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$20</a:t>
            </a:r>
            <a:endParaRPr lang="es-ES" dirty="0"/>
          </a:p>
        </p:txBody>
      </p:sp>
      <p:sp>
        <p:nvSpPr>
          <p:cNvPr id="46" name="CuadroTexto 45"/>
          <p:cNvSpPr txBox="1"/>
          <p:nvPr/>
        </p:nvSpPr>
        <p:spPr>
          <a:xfrm>
            <a:off x="3965660" y="1943835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$35</a:t>
            </a:r>
            <a:endParaRPr lang="es-ES" dirty="0"/>
          </a:p>
        </p:txBody>
      </p:sp>
      <p:sp>
        <p:nvSpPr>
          <p:cNvPr id="47" name="CuadroTexto 46"/>
          <p:cNvSpPr txBox="1"/>
          <p:nvPr/>
        </p:nvSpPr>
        <p:spPr>
          <a:xfrm>
            <a:off x="3986936" y="2483895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$50</a:t>
            </a:r>
            <a:endParaRPr lang="es-ES" dirty="0"/>
          </a:p>
        </p:txBody>
      </p:sp>
      <p:sp>
        <p:nvSpPr>
          <p:cNvPr id="48" name="CuadroTexto 47"/>
          <p:cNvSpPr txBox="1"/>
          <p:nvPr/>
        </p:nvSpPr>
        <p:spPr>
          <a:xfrm>
            <a:off x="3957638" y="3338990"/>
            <a:ext cx="48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-$9</a:t>
            </a:r>
            <a:endParaRPr lang="es-ES" dirty="0"/>
          </a:p>
        </p:txBody>
      </p:sp>
      <p:sp>
        <p:nvSpPr>
          <p:cNvPr id="49" name="CuadroTexto 48"/>
          <p:cNvSpPr txBox="1"/>
          <p:nvPr/>
        </p:nvSpPr>
        <p:spPr>
          <a:xfrm>
            <a:off x="3965660" y="387905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$0</a:t>
            </a:r>
            <a:endParaRPr lang="es-ES" dirty="0"/>
          </a:p>
        </p:txBody>
      </p:sp>
      <p:sp>
        <p:nvSpPr>
          <p:cNvPr id="50" name="CuadroTexto 49"/>
          <p:cNvSpPr txBox="1"/>
          <p:nvPr/>
        </p:nvSpPr>
        <p:spPr>
          <a:xfrm>
            <a:off x="3989393" y="441911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$95</a:t>
            </a:r>
            <a:endParaRPr lang="es-ES" dirty="0"/>
          </a:p>
        </p:txBody>
      </p:sp>
      <p:sp>
        <p:nvSpPr>
          <p:cNvPr id="51" name="CuadroTexto 50"/>
          <p:cNvSpPr txBox="1"/>
          <p:nvPr/>
        </p:nvSpPr>
        <p:spPr>
          <a:xfrm>
            <a:off x="1283441" y="2249578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</a:t>
            </a:r>
            <a:endParaRPr lang="es-ES" dirty="0"/>
          </a:p>
        </p:txBody>
      </p:sp>
      <p:sp>
        <p:nvSpPr>
          <p:cNvPr id="52" name="CuadroTexto 51"/>
          <p:cNvSpPr txBox="1"/>
          <p:nvPr/>
        </p:nvSpPr>
        <p:spPr>
          <a:xfrm>
            <a:off x="1286635" y="3699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</a:t>
            </a:r>
            <a:endParaRPr lang="es-ES" dirty="0"/>
          </a:p>
        </p:txBody>
      </p:sp>
      <p:sp>
        <p:nvSpPr>
          <p:cNvPr id="53" name="CuadroTexto 52"/>
          <p:cNvSpPr txBox="1"/>
          <p:nvPr/>
        </p:nvSpPr>
        <p:spPr>
          <a:xfrm>
            <a:off x="4752020" y="1740585"/>
            <a:ext cx="3420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Prob</a:t>
            </a:r>
            <a:r>
              <a:rPr lang="es-ES" dirty="0" smtClean="0"/>
              <a:t>( ganancia = $20 | A ) = 0,24</a:t>
            </a:r>
          </a:p>
          <a:p>
            <a:r>
              <a:rPr lang="es-ES" dirty="0" err="1"/>
              <a:t>Prob</a:t>
            </a:r>
            <a:r>
              <a:rPr lang="es-ES" dirty="0"/>
              <a:t>( ganancia = </a:t>
            </a:r>
            <a:r>
              <a:rPr lang="es-ES" dirty="0" smtClean="0"/>
              <a:t>$35 </a:t>
            </a:r>
            <a:r>
              <a:rPr lang="es-ES" dirty="0"/>
              <a:t>| A ) = </a:t>
            </a:r>
            <a:r>
              <a:rPr lang="es-ES" dirty="0" smtClean="0"/>
              <a:t>0,47</a:t>
            </a:r>
            <a:endParaRPr lang="es-ES" dirty="0"/>
          </a:p>
          <a:p>
            <a:r>
              <a:rPr lang="es-ES" dirty="0" err="1"/>
              <a:t>Prob</a:t>
            </a:r>
            <a:r>
              <a:rPr lang="es-ES" dirty="0"/>
              <a:t>( ganancia = </a:t>
            </a:r>
            <a:r>
              <a:rPr lang="es-ES" dirty="0" smtClean="0"/>
              <a:t>$50 </a:t>
            </a:r>
            <a:r>
              <a:rPr lang="es-ES" dirty="0"/>
              <a:t>| A ) = </a:t>
            </a:r>
            <a:r>
              <a:rPr lang="es-ES" dirty="0" smtClean="0"/>
              <a:t>0,29</a:t>
            </a:r>
            <a:endParaRPr lang="es-ES" dirty="0"/>
          </a:p>
        </p:txBody>
      </p:sp>
      <p:sp>
        <p:nvSpPr>
          <p:cNvPr id="54" name="CuadroTexto 53"/>
          <p:cNvSpPr txBox="1"/>
          <p:nvPr/>
        </p:nvSpPr>
        <p:spPr>
          <a:xfrm>
            <a:off x="4707015" y="3675800"/>
            <a:ext cx="346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Prob</a:t>
            </a:r>
            <a:r>
              <a:rPr lang="es-ES" dirty="0" smtClean="0"/>
              <a:t>( ganancia =  -$9 | B ) = 0,25</a:t>
            </a:r>
          </a:p>
          <a:p>
            <a:r>
              <a:rPr lang="es-ES" dirty="0" err="1"/>
              <a:t>Prob</a:t>
            </a:r>
            <a:r>
              <a:rPr lang="es-ES" dirty="0"/>
              <a:t>( ganancia = </a:t>
            </a:r>
            <a:r>
              <a:rPr lang="es-ES" dirty="0" smtClean="0"/>
              <a:t>  $0 </a:t>
            </a:r>
            <a:r>
              <a:rPr lang="es-ES" dirty="0"/>
              <a:t>| </a:t>
            </a:r>
            <a:r>
              <a:rPr lang="es-ES" dirty="0" smtClean="0"/>
              <a:t>B </a:t>
            </a:r>
            <a:r>
              <a:rPr lang="es-ES" dirty="0"/>
              <a:t>) = </a:t>
            </a:r>
            <a:r>
              <a:rPr lang="es-ES" dirty="0" smtClean="0"/>
              <a:t>0,35</a:t>
            </a:r>
            <a:endParaRPr lang="es-ES" dirty="0"/>
          </a:p>
          <a:p>
            <a:r>
              <a:rPr lang="es-ES" dirty="0" err="1"/>
              <a:t>Prob</a:t>
            </a:r>
            <a:r>
              <a:rPr lang="es-ES" dirty="0"/>
              <a:t>( ganancia = </a:t>
            </a:r>
            <a:r>
              <a:rPr lang="es-ES" dirty="0" smtClean="0"/>
              <a:t>$95 </a:t>
            </a:r>
            <a:r>
              <a:rPr lang="es-ES" dirty="0"/>
              <a:t>| </a:t>
            </a:r>
            <a:r>
              <a:rPr lang="es-ES" dirty="0" smtClean="0"/>
              <a:t>B </a:t>
            </a:r>
            <a:r>
              <a:rPr lang="es-ES" dirty="0"/>
              <a:t>) = </a:t>
            </a:r>
            <a:r>
              <a:rPr lang="es-ES" dirty="0" smtClean="0"/>
              <a:t>0,95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263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148945" y="1043735"/>
            <a:ext cx="2925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Costo fijo (F)</a:t>
            </a:r>
          </a:p>
          <a:p>
            <a:r>
              <a:rPr lang="es-ES" dirty="0" smtClean="0"/>
              <a:t>  F1: F &lt; $1000</a:t>
            </a:r>
          </a:p>
          <a:p>
            <a:r>
              <a:rPr lang="es-ES" dirty="0" smtClean="0"/>
              <a:t>  F2: $1000 &lt;= F &lt;= $1500</a:t>
            </a:r>
          </a:p>
          <a:p>
            <a:r>
              <a:rPr lang="es-ES" dirty="0" smtClean="0"/>
              <a:t>  F3: F &gt; $1500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3012603" y="1043735"/>
            <a:ext cx="3060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Costo variable (V)</a:t>
            </a:r>
          </a:p>
          <a:p>
            <a:r>
              <a:rPr lang="es-ES" dirty="0" smtClean="0"/>
              <a:t>  V1: V &lt;  $200</a:t>
            </a:r>
          </a:p>
          <a:p>
            <a:r>
              <a:rPr lang="es-ES" dirty="0" smtClean="0"/>
              <a:t>  V2: V &gt;= $200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137792" y="2393885"/>
            <a:ext cx="2709330" cy="180020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8" name="Conector recto 47"/>
          <p:cNvCxnSpPr/>
          <p:nvPr/>
        </p:nvCxnSpPr>
        <p:spPr>
          <a:xfrm>
            <a:off x="805384" y="2393885"/>
            <a:ext cx="391241" cy="180020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 flipH="1">
            <a:off x="1781690" y="2393886"/>
            <a:ext cx="360040" cy="1800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383859" y="3104673"/>
            <a:ext cx="407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F1</a:t>
            </a:r>
            <a:endParaRPr lang="es-ES" dirty="0"/>
          </a:p>
        </p:txBody>
      </p:sp>
      <p:sp>
        <p:nvSpPr>
          <p:cNvPr id="52" name="CuadroTexto 51"/>
          <p:cNvSpPr txBox="1"/>
          <p:nvPr/>
        </p:nvSpPr>
        <p:spPr>
          <a:xfrm>
            <a:off x="1283959" y="3068960"/>
            <a:ext cx="407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F2</a:t>
            </a:r>
            <a:endParaRPr lang="es-ES" dirty="0"/>
          </a:p>
        </p:txBody>
      </p:sp>
      <p:sp>
        <p:nvSpPr>
          <p:cNvPr id="53" name="CuadroTexto 52"/>
          <p:cNvSpPr txBox="1"/>
          <p:nvPr/>
        </p:nvSpPr>
        <p:spPr>
          <a:xfrm>
            <a:off x="2235105" y="3065831"/>
            <a:ext cx="407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F3</a:t>
            </a:r>
            <a:endParaRPr lang="es-ES" dirty="0"/>
          </a:p>
        </p:txBody>
      </p:sp>
      <p:sp>
        <p:nvSpPr>
          <p:cNvPr id="71" name="Rectángulo 70"/>
          <p:cNvSpPr/>
          <p:nvPr/>
        </p:nvSpPr>
        <p:spPr>
          <a:xfrm>
            <a:off x="2987795" y="2393885"/>
            <a:ext cx="2709330" cy="180020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4" name="Conector recto 73"/>
          <p:cNvCxnSpPr/>
          <p:nvPr/>
        </p:nvCxnSpPr>
        <p:spPr>
          <a:xfrm flipV="1">
            <a:off x="2966508" y="3023956"/>
            <a:ext cx="2730616" cy="52147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4102254" y="2618910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V1</a:t>
            </a:r>
            <a:endParaRPr lang="es-ES" dirty="0"/>
          </a:p>
        </p:txBody>
      </p:sp>
      <p:sp>
        <p:nvSpPr>
          <p:cNvPr id="78" name="CuadroTexto 77"/>
          <p:cNvSpPr txBox="1"/>
          <p:nvPr/>
        </p:nvSpPr>
        <p:spPr>
          <a:xfrm>
            <a:off x="4110143" y="3613667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V2</a:t>
            </a:r>
            <a:endParaRPr lang="es-ES" dirty="0"/>
          </a:p>
        </p:txBody>
      </p:sp>
      <p:sp>
        <p:nvSpPr>
          <p:cNvPr id="81" name="Rectángulo 80"/>
          <p:cNvSpPr/>
          <p:nvPr/>
        </p:nvSpPr>
        <p:spPr>
          <a:xfrm>
            <a:off x="5853427" y="2393885"/>
            <a:ext cx="2709330" cy="180020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2" name="Conector recto 81"/>
          <p:cNvCxnSpPr/>
          <p:nvPr/>
        </p:nvCxnSpPr>
        <p:spPr>
          <a:xfrm>
            <a:off x="6521019" y="2393885"/>
            <a:ext cx="391241" cy="180020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/>
          <p:nvPr/>
        </p:nvCxnSpPr>
        <p:spPr>
          <a:xfrm flipH="1">
            <a:off x="7497325" y="2393886"/>
            <a:ext cx="360040" cy="1800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/>
          <p:cNvCxnSpPr/>
          <p:nvPr/>
        </p:nvCxnSpPr>
        <p:spPr>
          <a:xfrm flipV="1">
            <a:off x="5832140" y="3023956"/>
            <a:ext cx="2730616" cy="52147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CuadroTexto 84"/>
          <p:cNvSpPr txBox="1"/>
          <p:nvPr/>
        </p:nvSpPr>
        <p:spPr>
          <a:xfrm>
            <a:off x="5877145" y="2744634"/>
            <a:ext cx="71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F1,V1</a:t>
            </a:r>
            <a:endParaRPr lang="es-ES" dirty="0"/>
          </a:p>
        </p:txBody>
      </p:sp>
      <p:sp>
        <p:nvSpPr>
          <p:cNvPr id="86" name="CuadroTexto 85"/>
          <p:cNvSpPr txBox="1"/>
          <p:nvPr/>
        </p:nvSpPr>
        <p:spPr>
          <a:xfrm>
            <a:off x="6836939" y="2609619"/>
            <a:ext cx="71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F2,V1</a:t>
            </a:r>
            <a:endParaRPr lang="es-ES" dirty="0"/>
          </a:p>
        </p:txBody>
      </p:sp>
      <p:sp>
        <p:nvSpPr>
          <p:cNvPr id="87" name="CuadroTexto 86"/>
          <p:cNvSpPr txBox="1"/>
          <p:nvPr/>
        </p:nvSpPr>
        <p:spPr>
          <a:xfrm>
            <a:off x="7857365" y="2564614"/>
            <a:ext cx="71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F3,V1</a:t>
            </a:r>
            <a:endParaRPr lang="es-ES" dirty="0"/>
          </a:p>
        </p:txBody>
      </p:sp>
      <p:sp>
        <p:nvSpPr>
          <p:cNvPr id="88" name="CuadroTexto 87"/>
          <p:cNvSpPr txBox="1"/>
          <p:nvPr/>
        </p:nvSpPr>
        <p:spPr>
          <a:xfrm>
            <a:off x="5968978" y="3699031"/>
            <a:ext cx="71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F1,V2</a:t>
            </a:r>
            <a:endParaRPr lang="es-ES" dirty="0"/>
          </a:p>
        </p:txBody>
      </p:sp>
      <p:sp>
        <p:nvSpPr>
          <p:cNvPr id="89" name="CuadroTexto 88"/>
          <p:cNvSpPr txBox="1"/>
          <p:nvPr/>
        </p:nvSpPr>
        <p:spPr>
          <a:xfrm>
            <a:off x="6881944" y="3429001"/>
            <a:ext cx="71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F2,V2</a:t>
            </a:r>
            <a:endParaRPr lang="es-ES" dirty="0"/>
          </a:p>
        </p:txBody>
      </p:sp>
      <p:sp>
        <p:nvSpPr>
          <p:cNvPr id="90" name="CuadroTexto 89"/>
          <p:cNvSpPr txBox="1"/>
          <p:nvPr/>
        </p:nvSpPr>
        <p:spPr>
          <a:xfrm>
            <a:off x="7812360" y="3474005"/>
            <a:ext cx="71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F3,V2</a:t>
            </a:r>
            <a:endParaRPr lang="es-ES" dirty="0"/>
          </a:p>
        </p:txBody>
      </p:sp>
      <p:sp>
        <p:nvSpPr>
          <p:cNvPr id="101" name="CuadroTexto 100"/>
          <p:cNvSpPr txBox="1"/>
          <p:nvPr/>
        </p:nvSpPr>
        <p:spPr>
          <a:xfrm>
            <a:off x="5697125" y="1934543"/>
            <a:ext cx="301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Eventos conjuntos (F and V)</a:t>
            </a:r>
          </a:p>
        </p:txBody>
      </p:sp>
    </p:spTree>
    <p:extLst>
      <p:ext uri="{BB962C8B-B14F-4D97-AF65-F5344CB8AC3E}">
        <p14:creationId xmlns:p14="http://schemas.microsoft.com/office/powerpoint/2010/main" val="67740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42490" y="418665"/>
            <a:ext cx="2709330" cy="180020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" name="Conector recto 2"/>
          <p:cNvCxnSpPr/>
          <p:nvPr/>
        </p:nvCxnSpPr>
        <p:spPr>
          <a:xfrm>
            <a:off x="910082" y="418665"/>
            <a:ext cx="391241" cy="180020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488557" y="823710"/>
            <a:ext cx="407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F1</a:t>
            </a:r>
            <a:endParaRPr lang="es-ES" dirty="0"/>
          </a:p>
        </p:txBody>
      </p:sp>
      <p:cxnSp>
        <p:nvCxnSpPr>
          <p:cNvPr id="9" name="Conector recto 8"/>
          <p:cNvCxnSpPr/>
          <p:nvPr/>
        </p:nvCxnSpPr>
        <p:spPr>
          <a:xfrm flipV="1">
            <a:off x="221203" y="1048736"/>
            <a:ext cx="2730616" cy="52147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1241630" y="3564015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V2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242490" y="1396975"/>
            <a:ext cx="1058833" cy="821892"/>
          </a:xfrm>
          <a:custGeom>
            <a:avLst/>
            <a:gdLst>
              <a:gd name="connsiteX0" fmla="*/ 0 w 1058833"/>
              <a:gd name="connsiteY0" fmla="*/ 0 h 1800201"/>
              <a:gd name="connsiteX1" fmla="*/ 1058833 w 1058833"/>
              <a:gd name="connsiteY1" fmla="*/ 0 h 1800201"/>
              <a:gd name="connsiteX2" fmla="*/ 1058833 w 1058833"/>
              <a:gd name="connsiteY2" fmla="*/ 1800201 h 1800201"/>
              <a:gd name="connsiteX3" fmla="*/ 0 w 1058833"/>
              <a:gd name="connsiteY3" fmla="*/ 1800201 h 1800201"/>
              <a:gd name="connsiteX4" fmla="*/ 0 w 1058833"/>
              <a:gd name="connsiteY4" fmla="*/ 0 h 1800201"/>
              <a:gd name="connsiteX0" fmla="*/ 0 w 1058833"/>
              <a:gd name="connsiteY0" fmla="*/ 0 h 1800201"/>
              <a:gd name="connsiteX1" fmla="*/ 663822 w 1058833"/>
              <a:gd name="connsiteY1" fmla="*/ 5000 h 1800201"/>
              <a:gd name="connsiteX2" fmla="*/ 1058833 w 1058833"/>
              <a:gd name="connsiteY2" fmla="*/ 1800201 h 1800201"/>
              <a:gd name="connsiteX3" fmla="*/ 0 w 1058833"/>
              <a:gd name="connsiteY3" fmla="*/ 1800201 h 1800201"/>
              <a:gd name="connsiteX4" fmla="*/ 0 w 1058833"/>
              <a:gd name="connsiteY4" fmla="*/ 0 h 1800201"/>
              <a:gd name="connsiteX0" fmla="*/ 0 w 1058833"/>
              <a:gd name="connsiteY0" fmla="*/ 39442 h 1839643"/>
              <a:gd name="connsiteX1" fmla="*/ 868828 w 1058833"/>
              <a:gd name="connsiteY1" fmla="*/ 0 h 1839643"/>
              <a:gd name="connsiteX2" fmla="*/ 1058833 w 1058833"/>
              <a:gd name="connsiteY2" fmla="*/ 1839643 h 1839643"/>
              <a:gd name="connsiteX3" fmla="*/ 0 w 1058833"/>
              <a:gd name="connsiteY3" fmla="*/ 1839643 h 1839643"/>
              <a:gd name="connsiteX4" fmla="*/ 0 w 1058833"/>
              <a:gd name="connsiteY4" fmla="*/ 39442 h 1839643"/>
              <a:gd name="connsiteX0" fmla="*/ 0 w 1093834"/>
              <a:gd name="connsiteY0" fmla="*/ 761651 h 1839643"/>
              <a:gd name="connsiteX1" fmla="*/ 903829 w 1093834"/>
              <a:gd name="connsiteY1" fmla="*/ 0 h 1839643"/>
              <a:gd name="connsiteX2" fmla="*/ 1093834 w 1093834"/>
              <a:gd name="connsiteY2" fmla="*/ 1839643 h 1839643"/>
              <a:gd name="connsiteX3" fmla="*/ 35001 w 1093834"/>
              <a:gd name="connsiteY3" fmla="*/ 1839643 h 1839643"/>
              <a:gd name="connsiteX4" fmla="*/ 0 w 1093834"/>
              <a:gd name="connsiteY4" fmla="*/ 761651 h 1839643"/>
              <a:gd name="connsiteX0" fmla="*/ 0 w 1058833"/>
              <a:gd name="connsiteY0" fmla="*/ 383880 h 1839643"/>
              <a:gd name="connsiteX1" fmla="*/ 868828 w 1058833"/>
              <a:gd name="connsiteY1" fmla="*/ 0 h 1839643"/>
              <a:gd name="connsiteX2" fmla="*/ 1058833 w 1058833"/>
              <a:gd name="connsiteY2" fmla="*/ 1839643 h 1839643"/>
              <a:gd name="connsiteX3" fmla="*/ 0 w 1058833"/>
              <a:gd name="connsiteY3" fmla="*/ 1839643 h 1839643"/>
              <a:gd name="connsiteX4" fmla="*/ 0 w 1058833"/>
              <a:gd name="connsiteY4" fmla="*/ 383880 h 1839643"/>
              <a:gd name="connsiteX0" fmla="*/ 0 w 1058833"/>
              <a:gd name="connsiteY0" fmla="*/ 361660 h 1817423"/>
              <a:gd name="connsiteX1" fmla="*/ 868828 w 1058833"/>
              <a:gd name="connsiteY1" fmla="*/ 0 h 1817423"/>
              <a:gd name="connsiteX2" fmla="*/ 1058833 w 1058833"/>
              <a:gd name="connsiteY2" fmla="*/ 1817423 h 1817423"/>
              <a:gd name="connsiteX3" fmla="*/ 0 w 1058833"/>
              <a:gd name="connsiteY3" fmla="*/ 1817423 h 1817423"/>
              <a:gd name="connsiteX4" fmla="*/ 0 w 1058833"/>
              <a:gd name="connsiteY4" fmla="*/ 361660 h 1817423"/>
              <a:gd name="connsiteX0" fmla="*/ 0 w 1058833"/>
              <a:gd name="connsiteY0" fmla="*/ 361660 h 1817423"/>
              <a:gd name="connsiteX1" fmla="*/ 893829 w 1058833"/>
              <a:gd name="connsiteY1" fmla="*/ 0 h 1817423"/>
              <a:gd name="connsiteX2" fmla="*/ 1058833 w 1058833"/>
              <a:gd name="connsiteY2" fmla="*/ 1817423 h 1817423"/>
              <a:gd name="connsiteX3" fmla="*/ 0 w 1058833"/>
              <a:gd name="connsiteY3" fmla="*/ 1817423 h 1817423"/>
              <a:gd name="connsiteX4" fmla="*/ 0 w 1058833"/>
              <a:gd name="connsiteY4" fmla="*/ 361660 h 1817423"/>
              <a:gd name="connsiteX0" fmla="*/ 0 w 1058833"/>
              <a:gd name="connsiteY0" fmla="*/ 328329 h 1784092"/>
              <a:gd name="connsiteX1" fmla="*/ 883829 w 1058833"/>
              <a:gd name="connsiteY1" fmla="*/ 0 h 1784092"/>
              <a:gd name="connsiteX2" fmla="*/ 1058833 w 1058833"/>
              <a:gd name="connsiteY2" fmla="*/ 1784092 h 1784092"/>
              <a:gd name="connsiteX3" fmla="*/ 0 w 1058833"/>
              <a:gd name="connsiteY3" fmla="*/ 1784092 h 1784092"/>
              <a:gd name="connsiteX4" fmla="*/ 0 w 1058833"/>
              <a:gd name="connsiteY4" fmla="*/ 328329 h 1784092"/>
              <a:gd name="connsiteX0" fmla="*/ 0 w 1058833"/>
              <a:gd name="connsiteY0" fmla="*/ 356551 h 1812314"/>
              <a:gd name="connsiteX1" fmla="*/ 883829 w 1058833"/>
              <a:gd name="connsiteY1" fmla="*/ 0 h 1812314"/>
              <a:gd name="connsiteX2" fmla="*/ 1058833 w 1058833"/>
              <a:gd name="connsiteY2" fmla="*/ 1812314 h 1812314"/>
              <a:gd name="connsiteX3" fmla="*/ 0 w 1058833"/>
              <a:gd name="connsiteY3" fmla="*/ 1812314 h 1812314"/>
              <a:gd name="connsiteX4" fmla="*/ 0 w 1058833"/>
              <a:gd name="connsiteY4" fmla="*/ 356551 h 1812314"/>
              <a:gd name="connsiteX0" fmla="*/ 0 w 1058833"/>
              <a:gd name="connsiteY0" fmla="*/ 370662 h 1826425"/>
              <a:gd name="connsiteX1" fmla="*/ 874304 w 1058833"/>
              <a:gd name="connsiteY1" fmla="*/ 0 h 1826425"/>
              <a:gd name="connsiteX2" fmla="*/ 1058833 w 1058833"/>
              <a:gd name="connsiteY2" fmla="*/ 1826425 h 1826425"/>
              <a:gd name="connsiteX3" fmla="*/ 0 w 1058833"/>
              <a:gd name="connsiteY3" fmla="*/ 1826425 h 1826425"/>
              <a:gd name="connsiteX4" fmla="*/ 0 w 1058833"/>
              <a:gd name="connsiteY4" fmla="*/ 370662 h 1826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833" h="1826425">
                <a:moveTo>
                  <a:pt x="0" y="370662"/>
                </a:moveTo>
                <a:lnTo>
                  <a:pt x="874304" y="0"/>
                </a:lnTo>
                <a:lnTo>
                  <a:pt x="1058833" y="1826425"/>
                </a:lnTo>
                <a:lnTo>
                  <a:pt x="0" y="1826425"/>
                </a:lnTo>
                <a:lnTo>
                  <a:pt x="0" y="370662"/>
                </a:lnTo>
                <a:close/>
              </a:path>
            </a:pathLst>
          </a:custGeom>
          <a:pattFill prst="wdUpDiag">
            <a:fgClr>
              <a:prstClr val="black"/>
            </a:fgClr>
            <a:bgClr>
              <a:prstClr val="white"/>
            </a:bgClr>
          </a:patt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/>
          <p:cNvSpPr txBox="1"/>
          <p:nvPr/>
        </p:nvSpPr>
        <p:spPr>
          <a:xfrm>
            <a:off x="1616358" y="1570212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V2</a:t>
            </a:r>
            <a:endParaRPr lang="es-ES" dirty="0"/>
          </a:p>
        </p:txBody>
      </p:sp>
      <p:sp>
        <p:nvSpPr>
          <p:cNvPr id="14" name="Rectángulo 13"/>
          <p:cNvSpPr/>
          <p:nvPr/>
        </p:nvSpPr>
        <p:spPr>
          <a:xfrm>
            <a:off x="242490" y="413665"/>
            <a:ext cx="1058833" cy="1805201"/>
          </a:xfrm>
          <a:custGeom>
            <a:avLst/>
            <a:gdLst>
              <a:gd name="connsiteX0" fmla="*/ 0 w 1058833"/>
              <a:gd name="connsiteY0" fmla="*/ 0 h 1800201"/>
              <a:gd name="connsiteX1" fmla="*/ 1058833 w 1058833"/>
              <a:gd name="connsiteY1" fmla="*/ 0 h 1800201"/>
              <a:gd name="connsiteX2" fmla="*/ 1058833 w 1058833"/>
              <a:gd name="connsiteY2" fmla="*/ 1800201 h 1800201"/>
              <a:gd name="connsiteX3" fmla="*/ 0 w 1058833"/>
              <a:gd name="connsiteY3" fmla="*/ 1800201 h 1800201"/>
              <a:gd name="connsiteX4" fmla="*/ 0 w 1058833"/>
              <a:gd name="connsiteY4" fmla="*/ 0 h 1800201"/>
              <a:gd name="connsiteX0" fmla="*/ 0 w 1058833"/>
              <a:gd name="connsiteY0" fmla="*/ 5000 h 1805201"/>
              <a:gd name="connsiteX1" fmla="*/ 668822 w 1058833"/>
              <a:gd name="connsiteY1" fmla="*/ 0 h 1805201"/>
              <a:gd name="connsiteX2" fmla="*/ 1058833 w 1058833"/>
              <a:gd name="connsiteY2" fmla="*/ 1805201 h 1805201"/>
              <a:gd name="connsiteX3" fmla="*/ 0 w 1058833"/>
              <a:gd name="connsiteY3" fmla="*/ 1805201 h 1805201"/>
              <a:gd name="connsiteX4" fmla="*/ 0 w 1058833"/>
              <a:gd name="connsiteY4" fmla="*/ 5000 h 1805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833" h="1805201">
                <a:moveTo>
                  <a:pt x="0" y="5000"/>
                </a:moveTo>
                <a:lnTo>
                  <a:pt x="668822" y="0"/>
                </a:lnTo>
                <a:lnTo>
                  <a:pt x="1058833" y="1805201"/>
                </a:lnTo>
                <a:lnTo>
                  <a:pt x="0" y="1805201"/>
                </a:lnTo>
                <a:lnTo>
                  <a:pt x="0" y="50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3"/>
          <p:cNvSpPr/>
          <p:nvPr/>
        </p:nvSpPr>
        <p:spPr>
          <a:xfrm>
            <a:off x="280747" y="2658914"/>
            <a:ext cx="1058833" cy="1805201"/>
          </a:xfrm>
          <a:custGeom>
            <a:avLst/>
            <a:gdLst>
              <a:gd name="connsiteX0" fmla="*/ 0 w 1058833"/>
              <a:gd name="connsiteY0" fmla="*/ 0 h 1800201"/>
              <a:gd name="connsiteX1" fmla="*/ 1058833 w 1058833"/>
              <a:gd name="connsiteY1" fmla="*/ 0 h 1800201"/>
              <a:gd name="connsiteX2" fmla="*/ 1058833 w 1058833"/>
              <a:gd name="connsiteY2" fmla="*/ 1800201 h 1800201"/>
              <a:gd name="connsiteX3" fmla="*/ 0 w 1058833"/>
              <a:gd name="connsiteY3" fmla="*/ 1800201 h 1800201"/>
              <a:gd name="connsiteX4" fmla="*/ 0 w 1058833"/>
              <a:gd name="connsiteY4" fmla="*/ 0 h 1800201"/>
              <a:gd name="connsiteX0" fmla="*/ 0 w 1058833"/>
              <a:gd name="connsiteY0" fmla="*/ 5000 h 1805201"/>
              <a:gd name="connsiteX1" fmla="*/ 668822 w 1058833"/>
              <a:gd name="connsiteY1" fmla="*/ 0 h 1805201"/>
              <a:gd name="connsiteX2" fmla="*/ 1058833 w 1058833"/>
              <a:gd name="connsiteY2" fmla="*/ 1805201 h 1805201"/>
              <a:gd name="connsiteX3" fmla="*/ 0 w 1058833"/>
              <a:gd name="connsiteY3" fmla="*/ 1805201 h 1805201"/>
              <a:gd name="connsiteX4" fmla="*/ 0 w 1058833"/>
              <a:gd name="connsiteY4" fmla="*/ 5000 h 1805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833" h="1805201">
                <a:moveTo>
                  <a:pt x="0" y="5000"/>
                </a:moveTo>
                <a:lnTo>
                  <a:pt x="668822" y="0"/>
                </a:lnTo>
                <a:lnTo>
                  <a:pt x="1058833" y="1805201"/>
                </a:lnTo>
                <a:lnTo>
                  <a:pt x="0" y="1805201"/>
                </a:lnTo>
                <a:lnTo>
                  <a:pt x="0" y="50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1"/>
          <p:cNvSpPr/>
          <p:nvPr/>
        </p:nvSpPr>
        <p:spPr>
          <a:xfrm>
            <a:off x="280747" y="3637222"/>
            <a:ext cx="1058833" cy="821892"/>
          </a:xfrm>
          <a:custGeom>
            <a:avLst/>
            <a:gdLst>
              <a:gd name="connsiteX0" fmla="*/ 0 w 1058833"/>
              <a:gd name="connsiteY0" fmla="*/ 0 h 1800201"/>
              <a:gd name="connsiteX1" fmla="*/ 1058833 w 1058833"/>
              <a:gd name="connsiteY1" fmla="*/ 0 h 1800201"/>
              <a:gd name="connsiteX2" fmla="*/ 1058833 w 1058833"/>
              <a:gd name="connsiteY2" fmla="*/ 1800201 h 1800201"/>
              <a:gd name="connsiteX3" fmla="*/ 0 w 1058833"/>
              <a:gd name="connsiteY3" fmla="*/ 1800201 h 1800201"/>
              <a:gd name="connsiteX4" fmla="*/ 0 w 1058833"/>
              <a:gd name="connsiteY4" fmla="*/ 0 h 1800201"/>
              <a:gd name="connsiteX0" fmla="*/ 0 w 1058833"/>
              <a:gd name="connsiteY0" fmla="*/ 0 h 1800201"/>
              <a:gd name="connsiteX1" fmla="*/ 663822 w 1058833"/>
              <a:gd name="connsiteY1" fmla="*/ 5000 h 1800201"/>
              <a:gd name="connsiteX2" fmla="*/ 1058833 w 1058833"/>
              <a:gd name="connsiteY2" fmla="*/ 1800201 h 1800201"/>
              <a:gd name="connsiteX3" fmla="*/ 0 w 1058833"/>
              <a:gd name="connsiteY3" fmla="*/ 1800201 h 1800201"/>
              <a:gd name="connsiteX4" fmla="*/ 0 w 1058833"/>
              <a:gd name="connsiteY4" fmla="*/ 0 h 1800201"/>
              <a:gd name="connsiteX0" fmla="*/ 0 w 1058833"/>
              <a:gd name="connsiteY0" fmla="*/ 39442 h 1839643"/>
              <a:gd name="connsiteX1" fmla="*/ 868828 w 1058833"/>
              <a:gd name="connsiteY1" fmla="*/ 0 h 1839643"/>
              <a:gd name="connsiteX2" fmla="*/ 1058833 w 1058833"/>
              <a:gd name="connsiteY2" fmla="*/ 1839643 h 1839643"/>
              <a:gd name="connsiteX3" fmla="*/ 0 w 1058833"/>
              <a:gd name="connsiteY3" fmla="*/ 1839643 h 1839643"/>
              <a:gd name="connsiteX4" fmla="*/ 0 w 1058833"/>
              <a:gd name="connsiteY4" fmla="*/ 39442 h 1839643"/>
              <a:gd name="connsiteX0" fmla="*/ 0 w 1093834"/>
              <a:gd name="connsiteY0" fmla="*/ 761651 h 1839643"/>
              <a:gd name="connsiteX1" fmla="*/ 903829 w 1093834"/>
              <a:gd name="connsiteY1" fmla="*/ 0 h 1839643"/>
              <a:gd name="connsiteX2" fmla="*/ 1093834 w 1093834"/>
              <a:gd name="connsiteY2" fmla="*/ 1839643 h 1839643"/>
              <a:gd name="connsiteX3" fmla="*/ 35001 w 1093834"/>
              <a:gd name="connsiteY3" fmla="*/ 1839643 h 1839643"/>
              <a:gd name="connsiteX4" fmla="*/ 0 w 1093834"/>
              <a:gd name="connsiteY4" fmla="*/ 761651 h 1839643"/>
              <a:gd name="connsiteX0" fmla="*/ 0 w 1058833"/>
              <a:gd name="connsiteY0" fmla="*/ 383880 h 1839643"/>
              <a:gd name="connsiteX1" fmla="*/ 868828 w 1058833"/>
              <a:gd name="connsiteY1" fmla="*/ 0 h 1839643"/>
              <a:gd name="connsiteX2" fmla="*/ 1058833 w 1058833"/>
              <a:gd name="connsiteY2" fmla="*/ 1839643 h 1839643"/>
              <a:gd name="connsiteX3" fmla="*/ 0 w 1058833"/>
              <a:gd name="connsiteY3" fmla="*/ 1839643 h 1839643"/>
              <a:gd name="connsiteX4" fmla="*/ 0 w 1058833"/>
              <a:gd name="connsiteY4" fmla="*/ 383880 h 1839643"/>
              <a:gd name="connsiteX0" fmla="*/ 0 w 1058833"/>
              <a:gd name="connsiteY0" fmla="*/ 361660 h 1817423"/>
              <a:gd name="connsiteX1" fmla="*/ 868828 w 1058833"/>
              <a:gd name="connsiteY1" fmla="*/ 0 h 1817423"/>
              <a:gd name="connsiteX2" fmla="*/ 1058833 w 1058833"/>
              <a:gd name="connsiteY2" fmla="*/ 1817423 h 1817423"/>
              <a:gd name="connsiteX3" fmla="*/ 0 w 1058833"/>
              <a:gd name="connsiteY3" fmla="*/ 1817423 h 1817423"/>
              <a:gd name="connsiteX4" fmla="*/ 0 w 1058833"/>
              <a:gd name="connsiteY4" fmla="*/ 361660 h 1817423"/>
              <a:gd name="connsiteX0" fmla="*/ 0 w 1058833"/>
              <a:gd name="connsiteY0" fmla="*/ 361660 h 1817423"/>
              <a:gd name="connsiteX1" fmla="*/ 893829 w 1058833"/>
              <a:gd name="connsiteY1" fmla="*/ 0 h 1817423"/>
              <a:gd name="connsiteX2" fmla="*/ 1058833 w 1058833"/>
              <a:gd name="connsiteY2" fmla="*/ 1817423 h 1817423"/>
              <a:gd name="connsiteX3" fmla="*/ 0 w 1058833"/>
              <a:gd name="connsiteY3" fmla="*/ 1817423 h 1817423"/>
              <a:gd name="connsiteX4" fmla="*/ 0 w 1058833"/>
              <a:gd name="connsiteY4" fmla="*/ 361660 h 1817423"/>
              <a:gd name="connsiteX0" fmla="*/ 0 w 1058833"/>
              <a:gd name="connsiteY0" fmla="*/ 328329 h 1784092"/>
              <a:gd name="connsiteX1" fmla="*/ 883829 w 1058833"/>
              <a:gd name="connsiteY1" fmla="*/ 0 h 1784092"/>
              <a:gd name="connsiteX2" fmla="*/ 1058833 w 1058833"/>
              <a:gd name="connsiteY2" fmla="*/ 1784092 h 1784092"/>
              <a:gd name="connsiteX3" fmla="*/ 0 w 1058833"/>
              <a:gd name="connsiteY3" fmla="*/ 1784092 h 1784092"/>
              <a:gd name="connsiteX4" fmla="*/ 0 w 1058833"/>
              <a:gd name="connsiteY4" fmla="*/ 328329 h 1784092"/>
              <a:gd name="connsiteX0" fmla="*/ 0 w 1058833"/>
              <a:gd name="connsiteY0" fmla="*/ 356551 h 1812314"/>
              <a:gd name="connsiteX1" fmla="*/ 883829 w 1058833"/>
              <a:gd name="connsiteY1" fmla="*/ 0 h 1812314"/>
              <a:gd name="connsiteX2" fmla="*/ 1058833 w 1058833"/>
              <a:gd name="connsiteY2" fmla="*/ 1812314 h 1812314"/>
              <a:gd name="connsiteX3" fmla="*/ 0 w 1058833"/>
              <a:gd name="connsiteY3" fmla="*/ 1812314 h 1812314"/>
              <a:gd name="connsiteX4" fmla="*/ 0 w 1058833"/>
              <a:gd name="connsiteY4" fmla="*/ 356551 h 1812314"/>
              <a:gd name="connsiteX0" fmla="*/ 0 w 1058833"/>
              <a:gd name="connsiteY0" fmla="*/ 370662 h 1826425"/>
              <a:gd name="connsiteX1" fmla="*/ 874304 w 1058833"/>
              <a:gd name="connsiteY1" fmla="*/ 0 h 1826425"/>
              <a:gd name="connsiteX2" fmla="*/ 1058833 w 1058833"/>
              <a:gd name="connsiteY2" fmla="*/ 1826425 h 1826425"/>
              <a:gd name="connsiteX3" fmla="*/ 0 w 1058833"/>
              <a:gd name="connsiteY3" fmla="*/ 1826425 h 1826425"/>
              <a:gd name="connsiteX4" fmla="*/ 0 w 1058833"/>
              <a:gd name="connsiteY4" fmla="*/ 370662 h 1826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833" h="1826425">
                <a:moveTo>
                  <a:pt x="0" y="370662"/>
                </a:moveTo>
                <a:lnTo>
                  <a:pt x="874304" y="0"/>
                </a:lnTo>
                <a:lnTo>
                  <a:pt x="1058833" y="1826425"/>
                </a:lnTo>
                <a:lnTo>
                  <a:pt x="0" y="1826425"/>
                </a:lnTo>
                <a:lnTo>
                  <a:pt x="0" y="370662"/>
                </a:lnTo>
                <a:close/>
              </a:path>
            </a:pathLst>
          </a:custGeom>
          <a:pattFill prst="wdUpDiag">
            <a:fgClr>
              <a:prstClr val="black"/>
            </a:fgClr>
            <a:bgClr>
              <a:prstClr val="white"/>
            </a:bgClr>
          </a:patt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5112060" y="923881"/>
            <a:ext cx="3105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Probabilidad conjunta</a:t>
            </a:r>
            <a:r>
              <a:rPr lang="es-ES" dirty="0" smtClean="0"/>
              <a:t>: F1 y V2 ocurren simultáneamente.</a:t>
            </a:r>
          </a:p>
          <a:p>
            <a:endParaRPr lang="es-ES" dirty="0"/>
          </a:p>
          <a:p>
            <a:r>
              <a:rPr lang="es-ES" dirty="0" err="1" smtClean="0"/>
              <a:t>Prob</a:t>
            </a:r>
            <a:r>
              <a:rPr lang="es-ES" dirty="0" smtClean="0"/>
              <a:t>( F1 and V2)</a:t>
            </a:r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833228" y="3037057"/>
            <a:ext cx="4635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Probabilidad condicional</a:t>
            </a:r>
            <a:r>
              <a:rPr lang="es-ES" dirty="0" smtClean="0"/>
              <a:t>: Probabilidad de V2 sabiendo que ocurrió F1</a:t>
            </a:r>
          </a:p>
          <a:p>
            <a:endParaRPr lang="es-ES" dirty="0"/>
          </a:p>
          <a:p>
            <a:r>
              <a:rPr lang="es-ES" dirty="0" err="1" smtClean="0"/>
              <a:t>Prob</a:t>
            </a:r>
            <a:r>
              <a:rPr lang="es-ES" dirty="0" smtClean="0"/>
              <a:t>( V2 | F1 ) = </a:t>
            </a:r>
            <a:r>
              <a:rPr lang="es-ES" dirty="0" err="1" smtClean="0"/>
              <a:t>Prob</a:t>
            </a:r>
            <a:r>
              <a:rPr lang="es-ES" dirty="0" smtClean="0"/>
              <a:t>( F1 and V2 ) / </a:t>
            </a:r>
            <a:r>
              <a:rPr lang="es-ES" dirty="0" err="1" smtClean="0"/>
              <a:t>Prob</a:t>
            </a:r>
            <a:r>
              <a:rPr lang="es-ES" dirty="0" smtClean="0"/>
              <a:t>( F1 )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76545" y="2933945"/>
            <a:ext cx="407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262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/>
          <p:cNvSpPr txBox="1"/>
          <p:nvPr/>
        </p:nvSpPr>
        <p:spPr>
          <a:xfrm>
            <a:off x="6380927" y="1589602"/>
            <a:ext cx="178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 &lt; 200, F &lt; 1000</a:t>
            </a:r>
            <a:endParaRPr lang="es-ES" dirty="0"/>
          </a:p>
        </p:txBody>
      </p:sp>
      <p:sp>
        <p:nvSpPr>
          <p:cNvPr id="26" name="CuadroTexto 25"/>
          <p:cNvSpPr txBox="1"/>
          <p:nvPr/>
        </p:nvSpPr>
        <p:spPr>
          <a:xfrm>
            <a:off x="6357498" y="2295744"/>
            <a:ext cx="2706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 &lt; 200, 1000 &lt;= F &lt;= 1500</a:t>
            </a:r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6398371" y="3012340"/>
            <a:ext cx="178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 </a:t>
            </a:r>
            <a:r>
              <a:rPr lang="es-ES" dirty="0"/>
              <a:t>&lt; 200, </a:t>
            </a:r>
            <a:r>
              <a:rPr lang="es-ES" dirty="0" smtClean="0"/>
              <a:t>F &gt; 1500</a:t>
            </a:r>
            <a:endParaRPr lang="es-ES" dirty="0"/>
          </a:p>
        </p:txBody>
      </p:sp>
      <p:sp>
        <p:nvSpPr>
          <p:cNvPr id="86" name="CuadroTexto 85"/>
          <p:cNvSpPr txBox="1"/>
          <p:nvPr/>
        </p:nvSpPr>
        <p:spPr>
          <a:xfrm>
            <a:off x="6353439" y="3748681"/>
            <a:ext cx="1904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 &gt;= 200, F &lt; 1000</a:t>
            </a:r>
            <a:endParaRPr lang="es-ES" dirty="0"/>
          </a:p>
        </p:txBody>
      </p:sp>
      <p:sp>
        <p:nvSpPr>
          <p:cNvPr id="87" name="CuadroTexto 86"/>
          <p:cNvSpPr txBox="1"/>
          <p:nvPr/>
        </p:nvSpPr>
        <p:spPr>
          <a:xfrm>
            <a:off x="6353439" y="4454823"/>
            <a:ext cx="282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 </a:t>
            </a:r>
            <a:r>
              <a:rPr lang="es-ES" dirty="0"/>
              <a:t>&gt;= </a:t>
            </a:r>
            <a:r>
              <a:rPr lang="es-ES" dirty="0" smtClean="0"/>
              <a:t>200, 1000 &lt;= F &lt;= 1500</a:t>
            </a:r>
            <a:endParaRPr lang="es-ES" dirty="0"/>
          </a:p>
        </p:txBody>
      </p:sp>
      <p:sp>
        <p:nvSpPr>
          <p:cNvPr id="88" name="CuadroTexto 87"/>
          <p:cNvSpPr txBox="1"/>
          <p:nvPr/>
        </p:nvSpPr>
        <p:spPr>
          <a:xfrm>
            <a:off x="6398371" y="5171419"/>
            <a:ext cx="1904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 </a:t>
            </a:r>
            <a:r>
              <a:rPr lang="es-ES" dirty="0"/>
              <a:t>&gt;=</a:t>
            </a:r>
            <a:r>
              <a:rPr lang="es-ES" dirty="0" smtClean="0"/>
              <a:t> </a:t>
            </a:r>
            <a:r>
              <a:rPr lang="es-ES" dirty="0"/>
              <a:t>200, </a:t>
            </a:r>
            <a:r>
              <a:rPr lang="es-ES" dirty="0" smtClean="0"/>
              <a:t>F &gt; 1500</a:t>
            </a:r>
            <a:endParaRPr lang="es-ES" dirty="0"/>
          </a:p>
        </p:txBody>
      </p:sp>
      <p:sp>
        <p:nvSpPr>
          <p:cNvPr id="177" name="Elipse 176"/>
          <p:cNvSpPr/>
          <p:nvPr/>
        </p:nvSpPr>
        <p:spPr>
          <a:xfrm>
            <a:off x="2852817" y="2246410"/>
            <a:ext cx="468000" cy="46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8" name="CuadroTexto 177"/>
          <p:cNvSpPr txBox="1"/>
          <p:nvPr/>
        </p:nvSpPr>
        <p:spPr>
          <a:xfrm>
            <a:off x="3683353" y="2157244"/>
            <a:ext cx="2670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&gt;= 1000 and &lt;=1500</a:t>
            </a:r>
          </a:p>
          <a:p>
            <a:pPr algn="ctr"/>
            <a:endParaRPr lang="es-ES" dirty="0"/>
          </a:p>
        </p:txBody>
      </p:sp>
      <p:cxnSp>
        <p:nvCxnSpPr>
          <p:cNvPr id="179" name="Conector recto 178"/>
          <p:cNvCxnSpPr>
            <a:stCxn id="178" idx="3"/>
            <a:endCxn id="177" idx="6"/>
          </p:cNvCxnSpPr>
          <p:nvPr/>
        </p:nvCxnSpPr>
        <p:spPr>
          <a:xfrm flipH="1">
            <a:off x="3320817" y="2480410"/>
            <a:ext cx="303262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recto 179"/>
          <p:cNvCxnSpPr>
            <a:endCxn id="177" idx="6"/>
          </p:cNvCxnSpPr>
          <p:nvPr/>
        </p:nvCxnSpPr>
        <p:spPr>
          <a:xfrm flipH="1">
            <a:off x="3320817" y="1774268"/>
            <a:ext cx="372304" cy="70614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recto 180"/>
          <p:cNvCxnSpPr>
            <a:stCxn id="203" idx="1"/>
            <a:endCxn id="177" idx="6"/>
          </p:cNvCxnSpPr>
          <p:nvPr/>
        </p:nvCxnSpPr>
        <p:spPr>
          <a:xfrm flipH="1" flipV="1">
            <a:off x="3320817" y="2480410"/>
            <a:ext cx="387095" cy="71659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recto 181"/>
          <p:cNvCxnSpPr>
            <a:stCxn id="190" idx="1"/>
            <a:endCxn id="186" idx="6"/>
          </p:cNvCxnSpPr>
          <p:nvPr/>
        </p:nvCxnSpPr>
        <p:spPr>
          <a:xfrm flipH="1">
            <a:off x="584505" y="2480410"/>
            <a:ext cx="378102" cy="104209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>
            <a:stCxn id="200" idx="1"/>
            <a:endCxn id="186" idx="6"/>
          </p:cNvCxnSpPr>
          <p:nvPr/>
        </p:nvCxnSpPr>
        <p:spPr>
          <a:xfrm flipH="1" flipV="1">
            <a:off x="584505" y="3522508"/>
            <a:ext cx="378102" cy="111698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CuadroTexto 184"/>
          <p:cNvSpPr txBox="1"/>
          <p:nvPr/>
        </p:nvSpPr>
        <p:spPr>
          <a:xfrm>
            <a:off x="1102299" y="909881"/>
            <a:ext cx="173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Costo variable</a:t>
            </a:r>
          </a:p>
        </p:txBody>
      </p:sp>
      <p:sp>
        <p:nvSpPr>
          <p:cNvPr id="186" name="Elipse 185"/>
          <p:cNvSpPr/>
          <p:nvPr/>
        </p:nvSpPr>
        <p:spPr>
          <a:xfrm>
            <a:off x="116505" y="3288508"/>
            <a:ext cx="468000" cy="46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7" name="Conector recto 186"/>
          <p:cNvCxnSpPr>
            <a:endCxn id="190" idx="1"/>
          </p:cNvCxnSpPr>
          <p:nvPr/>
        </p:nvCxnSpPr>
        <p:spPr>
          <a:xfrm flipH="1">
            <a:off x="962607" y="2480410"/>
            <a:ext cx="188183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CuadroTexto 187"/>
          <p:cNvSpPr txBox="1"/>
          <p:nvPr/>
        </p:nvSpPr>
        <p:spPr>
          <a:xfrm>
            <a:off x="4095007" y="909881"/>
            <a:ext cx="172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Costo fijo</a:t>
            </a:r>
          </a:p>
        </p:txBody>
      </p:sp>
      <p:sp>
        <p:nvSpPr>
          <p:cNvPr id="189" name="CuadroTexto 188"/>
          <p:cNvSpPr txBox="1"/>
          <p:nvPr/>
        </p:nvSpPr>
        <p:spPr>
          <a:xfrm>
            <a:off x="6380927" y="637517"/>
            <a:ext cx="1557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Evento</a:t>
            </a:r>
          </a:p>
          <a:p>
            <a:pPr algn="ctr"/>
            <a:r>
              <a:rPr lang="es-ES" dirty="0" smtClean="0"/>
              <a:t>conjunto</a:t>
            </a:r>
            <a:endParaRPr lang="es-ES" dirty="0"/>
          </a:p>
        </p:txBody>
      </p:sp>
      <p:sp>
        <p:nvSpPr>
          <p:cNvPr id="190" name="CuadroTexto 189"/>
          <p:cNvSpPr txBox="1"/>
          <p:nvPr/>
        </p:nvSpPr>
        <p:spPr>
          <a:xfrm>
            <a:off x="962607" y="2157244"/>
            <a:ext cx="1881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&lt; 200</a:t>
            </a:r>
          </a:p>
          <a:p>
            <a:pPr algn="ctr"/>
            <a:endParaRPr lang="es-ES" dirty="0"/>
          </a:p>
        </p:txBody>
      </p:sp>
      <p:cxnSp>
        <p:nvCxnSpPr>
          <p:cNvPr id="191" name="Conector recto 190"/>
          <p:cNvCxnSpPr/>
          <p:nvPr/>
        </p:nvCxnSpPr>
        <p:spPr>
          <a:xfrm flipH="1">
            <a:off x="1102299" y="1279213"/>
            <a:ext cx="175051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191"/>
          <p:cNvCxnSpPr/>
          <p:nvPr/>
        </p:nvCxnSpPr>
        <p:spPr>
          <a:xfrm flipH="1" flipV="1">
            <a:off x="4095007" y="1279213"/>
            <a:ext cx="1728140" cy="463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cto 192"/>
          <p:cNvCxnSpPr/>
          <p:nvPr/>
        </p:nvCxnSpPr>
        <p:spPr>
          <a:xfrm flipH="1">
            <a:off x="6380927" y="1283848"/>
            <a:ext cx="155745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recto 198"/>
          <p:cNvCxnSpPr>
            <a:endCxn id="200" idx="1"/>
          </p:cNvCxnSpPr>
          <p:nvPr/>
        </p:nvCxnSpPr>
        <p:spPr>
          <a:xfrm flipH="1">
            <a:off x="962607" y="4639489"/>
            <a:ext cx="188183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CuadroTexto 199"/>
          <p:cNvSpPr txBox="1"/>
          <p:nvPr/>
        </p:nvSpPr>
        <p:spPr>
          <a:xfrm>
            <a:off x="962607" y="4316323"/>
            <a:ext cx="1881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&gt;= 200</a:t>
            </a:r>
          </a:p>
          <a:p>
            <a:pPr algn="ctr"/>
            <a:endParaRPr lang="es-ES" dirty="0"/>
          </a:p>
        </p:txBody>
      </p:sp>
      <p:sp>
        <p:nvSpPr>
          <p:cNvPr id="201" name="CuadroTexto 200"/>
          <p:cNvSpPr txBox="1"/>
          <p:nvPr/>
        </p:nvSpPr>
        <p:spPr>
          <a:xfrm>
            <a:off x="3687412" y="1451102"/>
            <a:ext cx="2670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&lt; 1000</a:t>
            </a:r>
          </a:p>
          <a:p>
            <a:pPr algn="ctr"/>
            <a:endParaRPr lang="es-ES" dirty="0"/>
          </a:p>
        </p:txBody>
      </p:sp>
      <p:cxnSp>
        <p:nvCxnSpPr>
          <p:cNvPr id="202" name="Conector recto 201"/>
          <p:cNvCxnSpPr>
            <a:stCxn id="201" idx="3"/>
            <a:endCxn id="201" idx="1"/>
          </p:cNvCxnSpPr>
          <p:nvPr/>
        </p:nvCxnSpPr>
        <p:spPr>
          <a:xfrm flipH="1">
            <a:off x="3687412" y="1774268"/>
            <a:ext cx="267008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CuadroTexto 202"/>
          <p:cNvSpPr txBox="1"/>
          <p:nvPr/>
        </p:nvSpPr>
        <p:spPr>
          <a:xfrm>
            <a:off x="3707912" y="2873840"/>
            <a:ext cx="2670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&gt;1500</a:t>
            </a:r>
          </a:p>
          <a:p>
            <a:pPr algn="ctr"/>
            <a:endParaRPr lang="es-ES" dirty="0"/>
          </a:p>
        </p:txBody>
      </p:sp>
      <p:cxnSp>
        <p:nvCxnSpPr>
          <p:cNvPr id="204" name="Conector recto 203"/>
          <p:cNvCxnSpPr>
            <a:stCxn id="203" idx="3"/>
            <a:endCxn id="203" idx="1"/>
          </p:cNvCxnSpPr>
          <p:nvPr/>
        </p:nvCxnSpPr>
        <p:spPr>
          <a:xfrm flipH="1">
            <a:off x="3707912" y="3197006"/>
            <a:ext cx="267008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Elipse 204"/>
          <p:cNvSpPr/>
          <p:nvPr/>
        </p:nvSpPr>
        <p:spPr>
          <a:xfrm>
            <a:off x="2852817" y="4405489"/>
            <a:ext cx="468000" cy="46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6" name="CuadroTexto 205"/>
          <p:cNvSpPr txBox="1"/>
          <p:nvPr/>
        </p:nvSpPr>
        <p:spPr>
          <a:xfrm>
            <a:off x="3683353" y="4316323"/>
            <a:ext cx="2670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&gt;= 1000 and &lt;=1500</a:t>
            </a:r>
          </a:p>
          <a:p>
            <a:pPr algn="ctr"/>
            <a:endParaRPr lang="es-ES" dirty="0"/>
          </a:p>
        </p:txBody>
      </p:sp>
      <p:cxnSp>
        <p:nvCxnSpPr>
          <p:cNvPr id="207" name="Conector recto 206"/>
          <p:cNvCxnSpPr>
            <a:stCxn id="206" idx="3"/>
            <a:endCxn id="205" idx="6"/>
          </p:cNvCxnSpPr>
          <p:nvPr/>
        </p:nvCxnSpPr>
        <p:spPr>
          <a:xfrm flipH="1">
            <a:off x="3320817" y="4639489"/>
            <a:ext cx="303262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Conector recto 207"/>
          <p:cNvCxnSpPr>
            <a:endCxn id="205" idx="6"/>
          </p:cNvCxnSpPr>
          <p:nvPr/>
        </p:nvCxnSpPr>
        <p:spPr>
          <a:xfrm flipH="1">
            <a:off x="3320817" y="3933347"/>
            <a:ext cx="372304" cy="70614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cto 208"/>
          <p:cNvCxnSpPr>
            <a:stCxn id="212" idx="1"/>
            <a:endCxn id="205" idx="6"/>
          </p:cNvCxnSpPr>
          <p:nvPr/>
        </p:nvCxnSpPr>
        <p:spPr>
          <a:xfrm flipH="1" flipV="1">
            <a:off x="3320817" y="4639489"/>
            <a:ext cx="387095" cy="71659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CuadroTexto 209"/>
          <p:cNvSpPr txBox="1"/>
          <p:nvPr/>
        </p:nvSpPr>
        <p:spPr>
          <a:xfrm>
            <a:off x="3687412" y="3610181"/>
            <a:ext cx="2670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&lt; 1000</a:t>
            </a:r>
          </a:p>
          <a:p>
            <a:pPr algn="ctr"/>
            <a:endParaRPr lang="es-ES" dirty="0"/>
          </a:p>
        </p:txBody>
      </p:sp>
      <p:cxnSp>
        <p:nvCxnSpPr>
          <p:cNvPr id="211" name="Conector recto 210"/>
          <p:cNvCxnSpPr>
            <a:stCxn id="210" idx="3"/>
            <a:endCxn id="210" idx="1"/>
          </p:cNvCxnSpPr>
          <p:nvPr/>
        </p:nvCxnSpPr>
        <p:spPr>
          <a:xfrm flipH="1">
            <a:off x="3687412" y="3933347"/>
            <a:ext cx="267008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CuadroTexto 211"/>
          <p:cNvSpPr txBox="1"/>
          <p:nvPr/>
        </p:nvSpPr>
        <p:spPr>
          <a:xfrm>
            <a:off x="3707912" y="5032919"/>
            <a:ext cx="2670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&gt;1500</a:t>
            </a:r>
          </a:p>
          <a:p>
            <a:pPr algn="ctr"/>
            <a:endParaRPr lang="es-ES" dirty="0"/>
          </a:p>
        </p:txBody>
      </p:sp>
      <p:cxnSp>
        <p:nvCxnSpPr>
          <p:cNvPr id="213" name="Conector recto 212"/>
          <p:cNvCxnSpPr>
            <a:stCxn id="212" idx="3"/>
            <a:endCxn id="212" idx="1"/>
          </p:cNvCxnSpPr>
          <p:nvPr/>
        </p:nvCxnSpPr>
        <p:spPr>
          <a:xfrm flipH="1">
            <a:off x="3707912" y="5356085"/>
            <a:ext cx="267008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3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Elipse 86"/>
          <p:cNvSpPr/>
          <p:nvPr/>
        </p:nvSpPr>
        <p:spPr>
          <a:xfrm>
            <a:off x="2897822" y="2111395"/>
            <a:ext cx="468000" cy="46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CuadroTexto 87"/>
          <p:cNvSpPr txBox="1"/>
          <p:nvPr/>
        </p:nvSpPr>
        <p:spPr>
          <a:xfrm>
            <a:off x="3728358" y="2022229"/>
            <a:ext cx="2670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&gt;= 1000 and &lt;=1500</a:t>
            </a:r>
          </a:p>
          <a:p>
            <a:pPr algn="ctr"/>
            <a:endParaRPr lang="es-ES" dirty="0"/>
          </a:p>
        </p:txBody>
      </p:sp>
      <p:cxnSp>
        <p:nvCxnSpPr>
          <p:cNvPr id="89" name="Conector recto 88"/>
          <p:cNvCxnSpPr>
            <a:stCxn id="88" idx="3"/>
            <a:endCxn id="87" idx="6"/>
          </p:cNvCxnSpPr>
          <p:nvPr/>
        </p:nvCxnSpPr>
        <p:spPr>
          <a:xfrm flipH="1">
            <a:off x="3365822" y="2345395"/>
            <a:ext cx="303262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/>
          <p:cNvCxnSpPr>
            <a:endCxn id="87" idx="6"/>
          </p:cNvCxnSpPr>
          <p:nvPr/>
        </p:nvCxnSpPr>
        <p:spPr>
          <a:xfrm flipH="1">
            <a:off x="3365822" y="1639253"/>
            <a:ext cx="372304" cy="70614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/>
          <p:cNvCxnSpPr>
            <a:stCxn id="113" idx="1"/>
            <a:endCxn id="87" idx="6"/>
          </p:cNvCxnSpPr>
          <p:nvPr/>
        </p:nvCxnSpPr>
        <p:spPr>
          <a:xfrm flipH="1" flipV="1">
            <a:off x="3365822" y="2345395"/>
            <a:ext cx="387095" cy="71659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/>
          <p:cNvCxnSpPr>
            <a:stCxn id="100" idx="1"/>
            <a:endCxn id="96" idx="6"/>
          </p:cNvCxnSpPr>
          <p:nvPr/>
        </p:nvCxnSpPr>
        <p:spPr>
          <a:xfrm flipH="1">
            <a:off x="629510" y="2345395"/>
            <a:ext cx="378102" cy="104209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/>
          <p:cNvCxnSpPr>
            <a:stCxn id="110" idx="1"/>
            <a:endCxn id="96" idx="6"/>
          </p:cNvCxnSpPr>
          <p:nvPr/>
        </p:nvCxnSpPr>
        <p:spPr>
          <a:xfrm flipH="1" flipV="1">
            <a:off x="629510" y="3387493"/>
            <a:ext cx="378102" cy="111698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CuadroTexto 93"/>
          <p:cNvSpPr txBox="1"/>
          <p:nvPr/>
        </p:nvSpPr>
        <p:spPr>
          <a:xfrm>
            <a:off x="6428390" y="1449941"/>
            <a:ext cx="237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Prob</a:t>
            </a:r>
            <a:r>
              <a:rPr lang="es-ES" dirty="0" smtClean="0"/>
              <a:t>(V1 and F1) = O,10</a:t>
            </a:r>
            <a:endParaRPr lang="es-ES" dirty="0"/>
          </a:p>
        </p:txBody>
      </p:sp>
      <p:sp>
        <p:nvSpPr>
          <p:cNvPr id="95" name="CuadroTexto 94"/>
          <p:cNvSpPr txBox="1"/>
          <p:nvPr/>
        </p:nvSpPr>
        <p:spPr>
          <a:xfrm>
            <a:off x="1147304" y="774866"/>
            <a:ext cx="173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Costo variable</a:t>
            </a:r>
          </a:p>
        </p:txBody>
      </p:sp>
      <p:sp>
        <p:nvSpPr>
          <p:cNvPr id="96" name="Elipse 95"/>
          <p:cNvSpPr/>
          <p:nvPr/>
        </p:nvSpPr>
        <p:spPr>
          <a:xfrm>
            <a:off x="161510" y="3153493"/>
            <a:ext cx="468000" cy="46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7" name="Conector recto 96"/>
          <p:cNvCxnSpPr>
            <a:endCxn id="100" idx="1"/>
          </p:cNvCxnSpPr>
          <p:nvPr/>
        </p:nvCxnSpPr>
        <p:spPr>
          <a:xfrm flipH="1">
            <a:off x="1007612" y="2345395"/>
            <a:ext cx="188183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>
            <a:off x="4140012" y="774866"/>
            <a:ext cx="172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Costo fijo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6794965" y="502502"/>
            <a:ext cx="1557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Probabilidad conjunta</a:t>
            </a:r>
            <a:endParaRPr lang="es-ES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1007612" y="2022229"/>
            <a:ext cx="1881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&lt; 200</a:t>
            </a:r>
          </a:p>
          <a:p>
            <a:pPr algn="ctr"/>
            <a:endParaRPr lang="es-ES" dirty="0"/>
          </a:p>
        </p:txBody>
      </p:sp>
      <p:cxnSp>
        <p:nvCxnSpPr>
          <p:cNvPr id="101" name="Conector recto 100"/>
          <p:cNvCxnSpPr/>
          <p:nvPr/>
        </p:nvCxnSpPr>
        <p:spPr>
          <a:xfrm flipH="1">
            <a:off x="1147304" y="1144198"/>
            <a:ext cx="175051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/>
          <p:cNvCxnSpPr/>
          <p:nvPr/>
        </p:nvCxnSpPr>
        <p:spPr>
          <a:xfrm flipH="1" flipV="1">
            <a:off x="4140012" y="1144198"/>
            <a:ext cx="1728140" cy="463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/>
          <p:cNvCxnSpPr/>
          <p:nvPr/>
        </p:nvCxnSpPr>
        <p:spPr>
          <a:xfrm flipH="1">
            <a:off x="6794965" y="1148833"/>
            <a:ext cx="155745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6430846" y="2134143"/>
            <a:ext cx="2371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Prob</a:t>
            </a:r>
            <a:r>
              <a:rPr lang="es-ES" dirty="0"/>
              <a:t>(V1 and </a:t>
            </a:r>
            <a:r>
              <a:rPr lang="es-ES" dirty="0" smtClean="0"/>
              <a:t>F2) </a:t>
            </a:r>
            <a:r>
              <a:rPr lang="es-ES" dirty="0"/>
              <a:t>= O</a:t>
            </a:r>
            <a:r>
              <a:rPr lang="es-ES" dirty="0" smtClean="0"/>
              <a:t>,25</a:t>
            </a:r>
            <a:endParaRPr lang="es-ES" dirty="0"/>
          </a:p>
        </p:txBody>
      </p:sp>
      <p:sp>
        <p:nvSpPr>
          <p:cNvPr id="105" name="CuadroTexto 104"/>
          <p:cNvSpPr txBox="1"/>
          <p:nvPr/>
        </p:nvSpPr>
        <p:spPr>
          <a:xfrm>
            <a:off x="6430847" y="2863109"/>
            <a:ext cx="237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Prob</a:t>
            </a:r>
            <a:r>
              <a:rPr lang="es-ES" dirty="0"/>
              <a:t>(V1 and </a:t>
            </a:r>
            <a:r>
              <a:rPr lang="es-ES" dirty="0" smtClean="0"/>
              <a:t>F3) </a:t>
            </a:r>
            <a:r>
              <a:rPr lang="es-ES" dirty="0"/>
              <a:t>= O</a:t>
            </a:r>
            <a:r>
              <a:rPr lang="es-ES" dirty="0" smtClean="0"/>
              <a:t>,03</a:t>
            </a:r>
            <a:endParaRPr lang="es-ES" dirty="0"/>
          </a:p>
        </p:txBody>
      </p:sp>
      <p:sp>
        <p:nvSpPr>
          <p:cNvPr id="106" name="CuadroTexto 105"/>
          <p:cNvSpPr txBox="1"/>
          <p:nvPr/>
        </p:nvSpPr>
        <p:spPr>
          <a:xfrm>
            <a:off x="6436443" y="3613666"/>
            <a:ext cx="236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Prob</a:t>
            </a:r>
            <a:r>
              <a:rPr lang="es-ES" dirty="0"/>
              <a:t>(</a:t>
            </a:r>
            <a:r>
              <a:rPr lang="es-ES" dirty="0" smtClean="0"/>
              <a:t>V2 </a:t>
            </a:r>
            <a:r>
              <a:rPr lang="es-ES" dirty="0"/>
              <a:t>and F1) = O</a:t>
            </a:r>
            <a:r>
              <a:rPr lang="es-ES" dirty="0" smtClean="0"/>
              <a:t>,22</a:t>
            </a:r>
            <a:endParaRPr lang="es-ES" dirty="0"/>
          </a:p>
        </p:txBody>
      </p:sp>
      <p:sp>
        <p:nvSpPr>
          <p:cNvPr id="107" name="CuadroTexto 106"/>
          <p:cNvSpPr txBox="1"/>
          <p:nvPr/>
        </p:nvSpPr>
        <p:spPr>
          <a:xfrm>
            <a:off x="6436444" y="4319808"/>
            <a:ext cx="236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Prob</a:t>
            </a:r>
            <a:r>
              <a:rPr lang="es-ES" dirty="0"/>
              <a:t>(</a:t>
            </a:r>
            <a:r>
              <a:rPr lang="es-ES" dirty="0" smtClean="0"/>
              <a:t>V2 </a:t>
            </a:r>
            <a:r>
              <a:rPr lang="es-ES" dirty="0"/>
              <a:t>and </a:t>
            </a:r>
            <a:r>
              <a:rPr lang="es-ES" dirty="0" smtClean="0"/>
              <a:t>F2) </a:t>
            </a:r>
            <a:r>
              <a:rPr lang="es-ES" dirty="0"/>
              <a:t>= O</a:t>
            </a:r>
            <a:r>
              <a:rPr lang="es-ES" dirty="0" smtClean="0"/>
              <a:t>,26</a:t>
            </a:r>
            <a:endParaRPr lang="es-ES" dirty="0"/>
          </a:p>
        </p:txBody>
      </p:sp>
      <p:sp>
        <p:nvSpPr>
          <p:cNvPr id="108" name="CuadroTexto 107"/>
          <p:cNvSpPr txBox="1"/>
          <p:nvPr/>
        </p:nvSpPr>
        <p:spPr>
          <a:xfrm>
            <a:off x="6416208" y="5036404"/>
            <a:ext cx="238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Prob</a:t>
            </a:r>
            <a:r>
              <a:rPr lang="es-ES" dirty="0"/>
              <a:t>(</a:t>
            </a:r>
            <a:r>
              <a:rPr lang="es-ES" dirty="0" smtClean="0"/>
              <a:t>V2 </a:t>
            </a:r>
            <a:r>
              <a:rPr lang="es-ES" dirty="0"/>
              <a:t>and </a:t>
            </a:r>
            <a:r>
              <a:rPr lang="es-ES" dirty="0" smtClean="0"/>
              <a:t>F3) </a:t>
            </a:r>
            <a:r>
              <a:rPr lang="es-ES" dirty="0"/>
              <a:t>= O</a:t>
            </a:r>
            <a:r>
              <a:rPr lang="es-ES" dirty="0" smtClean="0"/>
              <a:t>,14</a:t>
            </a:r>
            <a:endParaRPr lang="es-ES" dirty="0"/>
          </a:p>
        </p:txBody>
      </p:sp>
      <p:cxnSp>
        <p:nvCxnSpPr>
          <p:cNvPr id="109" name="Conector recto 108"/>
          <p:cNvCxnSpPr>
            <a:endCxn id="110" idx="1"/>
          </p:cNvCxnSpPr>
          <p:nvPr/>
        </p:nvCxnSpPr>
        <p:spPr>
          <a:xfrm flipH="1">
            <a:off x="1007612" y="4504474"/>
            <a:ext cx="188183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CuadroTexto 109"/>
          <p:cNvSpPr txBox="1"/>
          <p:nvPr/>
        </p:nvSpPr>
        <p:spPr>
          <a:xfrm>
            <a:off x="1007612" y="4181308"/>
            <a:ext cx="1881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&gt;= 200</a:t>
            </a:r>
          </a:p>
          <a:p>
            <a:pPr algn="ctr"/>
            <a:endParaRPr lang="es-ES" dirty="0"/>
          </a:p>
        </p:txBody>
      </p:sp>
      <p:sp>
        <p:nvSpPr>
          <p:cNvPr id="111" name="CuadroTexto 110"/>
          <p:cNvSpPr txBox="1"/>
          <p:nvPr/>
        </p:nvSpPr>
        <p:spPr>
          <a:xfrm>
            <a:off x="3732417" y="1316087"/>
            <a:ext cx="2670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&lt; 1000</a:t>
            </a:r>
          </a:p>
          <a:p>
            <a:pPr algn="ctr"/>
            <a:endParaRPr lang="es-ES" dirty="0"/>
          </a:p>
        </p:txBody>
      </p:sp>
      <p:cxnSp>
        <p:nvCxnSpPr>
          <p:cNvPr id="112" name="Conector recto 111"/>
          <p:cNvCxnSpPr>
            <a:stCxn id="111" idx="3"/>
            <a:endCxn id="111" idx="1"/>
          </p:cNvCxnSpPr>
          <p:nvPr/>
        </p:nvCxnSpPr>
        <p:spPr>
          <a:xfrm flipH="1">
            <a:off x="3732417" y="1639253"/>
            <a:ext cx="267008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CuadroTexto 112"/>
          <p:cNvSpPr txBox="1"/>
          <p:nvPr/>
        </p:nvSpPr>
        <p:spPr>
          <a:xfrm>
            <a:off x="3752917" y="2738825"/>
            <a:ext cx="2670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&gt;1500</a:t>
            </a:r>
          </a:p>
          <a:p>
            <a:pPr algn="ctr"/>
            <a:endParaRPr lang="es-ES" dirty="0"/>
          </a:p>
        </p:txBody>
      </p:sp>
      <p:cxnSp>
        <p:nvCxnSpPr>
          <p:cNvPr id="114" name="Conector recto 113"/>
          <p:cNvCxnSpPr>
            <a:stCxn id="113" idx="3"/>
            <a:endCxn id="113" idx="1"/>
          </p:cNvCxnSpPr>
          <p:nvPr/>
        </p:nvCxnSpPr>
        <p:spPr>
          <a:xfrm flipH="1">
            <a:off x="3752917" y="3061991"/>
            <a:ext cx="267008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Elipse 114"/>
          <p:cNvSpPr/>
          <p:nvPr/>
        </p:nvSpPr>
        <p:spPr>
          <a:xfrm>
            <a:off x="2897822" y="4270474"/>
            <a:ext cx="468000" cy="46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6" name="CuadroTexto 115"/>
          <p:cNvSpPr txBox="1"/>
          <p:nvPr/>
        </p:nvSpPr>
        <p:spPr>
          <a:xfrm>
            <a:off x="3728358" y="4181308"/>
            <a:ext cx="2670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&gt;= 1000 and &lt;=1500</a:t>
            </a:r>
          </a:p>
          <a:p>
            <a:pPr algn="ctr"/>
            <a:endParaRPr lang="es-ES" dirty="0"/>
          </a:p>
        </p:txBody>
      </p:sp>
      <p:cxnSp>
        <p:nvCxnSpPr>
          <p:cNvPr id="117" name="Conector recto 116"/>
          <p:cNvCxnSpPr>
            <a:stCxn id="116" idx="3"/>
            <a:endCxn id="115" idx="6"/>
          </p:cNvCxnSpPr>
          <p:nvPr/>
        </p:nvCxnSpPr>
        <p:spPr>
          <a:xfrm flipH="1">
            <a:off x="3365822" y="4504474"/>
            <a:ext cx="303262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/>
          <p:cNvCxnSpPr>
            <a:endCxn id="115" idx="6"/>
          </p:cNvCxnSpPr>
          <p:nvPr/>
        </p:nvCxnSpPr>
        <p:spPr>
          <a:xfrm flipH="1">
            <a:off x="3365822" y="3798332"/>
            <a:ext cx="372304" cy="70614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/>
          <p:cNvCxnSpPr>
            <a:endCxn id="115" idx="6"/>
          </p:cNvCxnSpPr>
          <p:nvPr/>
        </p:nvCxnSpPr>
        <p:spPr>
          <a:xfrm flipH="1" flipV="1">
            <a:off x="3365822" y="4504474"/>
            <a:ext cx="387095" cy="71659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CuadroTexto 119"/>
          <p:cNvSpPr txBox="1"/>
          <p:nvPr/>
        </p:nvSpPr>
        <p:spPr>
          <a:xfrm>
            <a:off x="3732417" y="3475166"/>
            <a:ext cx="2670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&lt; 1000</a:t>
            </a:r>
          </a:p>
          <a:p>
            <a:pPr algn="ctr"/>
            <a:endParaRPr lang="es-ES" dirty="0"/>
          </a:p>
        </p:txBody>
      </p:sp>
      <p:cxnSp>
        <p:nvCxnSpPr>
          <p:cNvPr id="121" name="Conector recto 120"/>
          <p:cNvCxnSpPr>
            <a:stCxn id="120" idx="3"/>
            <a:endCxn id="120" idx="1"/>
          </p:cNvCxnSpPr>
          <p:nvPr/>
        </p:nvCxnSpPr>
        <p:spPr>
          <a:xfrm flipH="1">
            <a:off x="3732417" y="3798332"/>
            <a:ext cx="267008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CuadroTexto 121"/>
          <p:cNvSpPr txBox="1"/>
          <p:nvPr/>
        </p:nvSpPr>
        <p:spPr>
          <a:xfrm>
            <a:off x="3761910" y="4897904"/>
            <a:ext cx="2670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&gt;1500</a:t>
            </a:r>
          </a:p>
          <a:p>
            <a:pPr algn="ctr"/>
            <a:endParaRPr lang="es-ES" dirty="0"/>
          </a:p>
        </p:txBody>
      </p:sp>
      <p:cxnSp>
        <p:nvCxnSpPr>
          <p:cNvPr id="123" name="Conector recto 122"/>
          <p:cNvCxnSpPr/>
          <p:nvPr/>
        </p:nvCxnSpPr>
        <p:spPr>
          <a:xfrm flipH="1">
            <a:off x="3752917" y="5221070"/>
            <a:ext cx="267008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/>
          <p:cNvSpPr txBox="1"/>
          <p:nvPr/>
        </p:nvSpPr>
        <p:spPr>
          <a:xfrm>
            <a:off x="3646164" y="5433318"/>
            <a:ext cx="2250250" cy="1200329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 smtClean="0"/>
              <a:t>Prob</a:t>
            </a:r>
            <a:r>
              <a:rPr lang="es-ES" dirty="0" smtClean="0"/>
              <a:t>(V# and F#)</a:t>
            </a:r>
          </a:p>
          <a:p>
            <a:r>
              <a:rPr lang="es-ES" dirty="0" smtClean="0"/>
              <a:t>        </a:t>
            </a:r>
            <a:r>
              <a:rPr lang="es-ES" dirty="0"/>
              <a:t> </a:t>
            </a:r>
            <a:r>
              <a:rPr lang="es-ES" dirty="0" smtClean="0"/>
              <a:t>   F1      F2       F3  </a:t>
            </a:r>
          </a:p>
          <a:p>
            <a:r>
              <a:rPr lang="es-ES" dirty="0" smtClean="0"/>
              <a:t>V1   0,10   0,25   0,03</a:t>
            </a:r>
          </a:p>
          <a:p>
            <a:r>
              <a:rPr lang="es-ES" dirty="0" smtClean="0"/>
              <a:t>V2   0,22   0,26   0,14</a:t>
            </a:r>
            <a:endParaRPr lang="es-ES" dirty="0"/>
          </a:p>
        </p:txBody>
      </p:sp>
      <p:sp>
        <p:nvSpPr>
          <p:cNvPr id="125" name="Rectángulo 124"/>
          <p:cNvSpPr/>
          <p:nvPr/>
        </p:nvSpPr>
        <p:spPr>
          <a:xfrm>
            <a:off x="227802" y="4824155"/>
            <a:ext cx="2709330" cy="180020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6" name="Conector recto 125"/>
          <p:cNvCxnSpPr/>
          <p:nvPr/>
        </p:nvCxnSpPr>
        <p:spPr>
          <a:xfrm>
            <a:off x="895394" y="4824155"/>
            <a:ext cx="391241" cy="180020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/>
          <p:cNvCxnSpPr/>
          <p:nvPr/>
        </p:nvCxnSpPr>
        <p:spPr>
          <a:xfrm flipH="1">
            <a:off x="1871700" y="4824156"/>
            <a:ext cx="360040" cy="1800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/>
          <p:cNvCxnSpPr/>
          <p:nvPr/>
        </p:nvCxnSpPr>
        <p:spPr>
          <a:xfrm flipV="1">
            <a:off x="206515" y="5454226"/>
            <a:ext cx="2730616" cy="52147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CuadroTexto 128"/>
          <p:cNvSpPr txBox="1"/>
          <p:nvPr/>
        </p:nvSpPr>
        <p:spPr>
          <a:xfrm>
            <a:off x="251520" y="5174904"/>
            <a:ext cx="71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F1,V1</a:t>
            </a:r>
            <a:endParaRPr lang="es-ES" dirty="0"/>
          </a:p>
        </p:txBody>
      </p:sp>
      <p:sp>
        <p:nvSpPr>
          <p:cNvPr id="130" name="CuadroTexto 129"/>
          <p:cNvSpPr txBox="1"/>
          <p:nvPr/>
        </p:nvSpPr>
        <p:spPr>
          <a:xfrm>
            <a:off x="1211314" y="5039889"/>
            <a:ext cx="71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F2,V1</a:t>
            </a:r>
            <a:endParaRPr lang="es-ES" dirty="0"/>
          </a:p>
        </p:txBody>
      </p:sp>
      <p:sp>
        <p:nvSpPr>
          <p:cNvPr id="131" name="CuadroTexto 130"/>
          <p:cNvSpPr txBox="1"/>
          <p:nvPr/>
        </p:nvSpPr>
        <p:spPr>
          <a:xfrm>
            <a:off x="2231740" y="4994884"/>
            <a:ext cx="71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F3,V1</a:t>
            </a:r>
            <a:endParaRPr lang="es-ES" dirty="0"/>
          </a:p>
        </p:txBody>
      </p:sp>
      <p:sp>
        <p:nvSpPr>
          <p:cNvPr id="132" name="CuadroTexto 131"/>
          <p:cNvSpPr txBox="1"/>
          <p:nvPr/>
        </p:nvSpPr>
        <p:spPr>
          <a:xfrm>
            <a:off x="343353" y="6129301"/>
            <a:ext cx="71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F1,V2</a:t>
            </a:r>
            <a:endParaRPr lang="es-ES" dirty="0"/>
          </a:p>
        </p:txBody>
      </p:sp>
      <p:sp>
        <p:nvSpPr>
          <p:cNvPr id="133" name="CuadroTexto 132"/>
          <p:cNvSpPr txBox="1"/>
          <p:nvPr/>
        </p:nvSpPr>
        <p:spPr>
          <a:xfrm>
            <a:off x="1256319" y="5859271"/>
            <a:ext cx="71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F2,V2</a:t>
            </a:r>
            <a:endParaRPr lang="es-ES" dirty="0"/>
          </a:p>
        </p:txBody>
      </p:sp>
      <p:sp>
        <p:nvSpPr>
          <p:cNvPr id="134" name="CuadroTexto 133"/>
          <p:cNvSpPr txBox="1"/>
          <p:nvPr/>
        </p:nvSpPr>
        <p:spPr>
          <a:xfrm>
            <a:off x="2186735" y="5904275"/>
            <a:ext cx="71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F3,V2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6942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3446875" y="1750194"/>
            <a:ext cx="468000" cy="46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4277411" y="1661028"/>
            <a:ext cx="2670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&gt;= 1000 and &lt;=1500</a:t>
            </a:r>
          </a:p>
          <a:p>
            <a:pPr algn="ctr"/>
            <a:r>
              <a:rPr lang="es-ES" dirty="0" err="1"/>
              <a:t>Prob</a:t>
            </a:r>
            <a:r>
              <a:rPr lang="es-ES" dirty="0"/>
              <a:t>(F2|V1) = 25/</a:t>
            </a:r>
            <a:r>
              <a:rPr lang="es-ES" dirty="0" smtClean="0"/>
              <a:t>38</a:t>
            </a:r>
            <a:endParaRPr lang="es-ES" dirty="0"/>
          </a:p>
        </p:txBody>
      </p:sp>
      <p:cxnSp>
        <p:nvCxnSpPr>
          <p:cNvPr id="8" name="Conector recto 7"/>
          <p:cNvCxnSpPr>
            <a:stCxn id="3" idx="3"/>
            <a:endCxn id="5" idx="6"/>
          </p:cNvCxnSpPr>
          <p:nvPr/>
        </p:nvCxnSpPr>
        <p:spPr>
          <a:xfrm flipH="1">
            <a:off x="3914875" y="1984194"/>
            <a:ext cx="303262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>
            <a:endCxn id="5" idx="6"/>
          </p:cNvCxnSpPr>
          <p:nvPr/>
        </p:nvCxnSpPr>
        <p:spPr>
          <a:xfrm flipH="1">
            <a:off x="3914875" y="1278052"/>
            <a:ext cx="372304" cy="70614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>
            <a:stCxn id="72" idx="1"/>
            <a:endCxn id="5" idx="6"/>
          </p:cNvCxnSpPr>
          <p:nvPr/>
        </p:nvCxnSpPr>
        <p:spPr>
          <a:xfrm flipH="1" flipV="1">
            <a:off x="3914875" y="1984194"/>
            <a:ext cx="387095" cy="71659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stCxn id="21" idx="1"/>
            <a:endCxn id="16" idx="6"/>
          </p:cNvCxnSpPr>
          <p:nvPr/>
        </p:nvCxnSpPr>
        <p:spPr>
          <a:xfrm flipH="1">
            <a:off x="1178563" y="1984194"/>
            <a:ext cx="378102" cy="104209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52" idx="1"/>
            <a:endCxn id="16" idx="6"/>
          </p:cNvCxnSpPr>
          <p:nvPr/>
        </p:nvCxnSpPr>
        <p:spPr>
          <a:xfrm flipH="1" flipV="1">
            <a:off x="1178563" y="3026292"/>
            <a:ext cx="378102" cy="111698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6977443" y="1088740"/>
            <a:ext cx="15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O,10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1696357" y="413665"/>
            <a:ext cx="173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Costo variable</a:t>
            </a:r>
          </a:p>
        </p:txBody>
      </p:sp>
      <p:sp>
        <p:nvSpPr>
          <p:cNvPr id="16" name="Elipse 15"/>
          <p:cNvSpPr/>
          <p:nvPr/>
        </p:nvSpPr>
        <p:spPr>
          <a:xfrm>
            <a:off x="710563" y="2792292"/>
            <a:ext cx="468000" cy="46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16"/>
          <p:cNvCxnSpPr>
            <a:endCxn id="21" idx="1"/>
          </p:cNvCxnSpPr>
          <p:nvPr/>
        </p:nvCxnSpPr>
        <p:spPr>
          <a:xfrm flipH="1">
            <a:off x="1556665" y="1984194"/>
            <a:ext cx="188183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4689065" y="413665"/>
            <a:ext cx="172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Costo fijo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6974985" y="141301"/>
            <a:ext cx="1557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Probabilidad conjunta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556665" y="1661028"/>
            <a:ext cx="1881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&lt; 200</a:t>
            </a:r>
          </a:p>
          <a:p>
            <a:pPr algn="ctr"/>
            <a:r>
              <a:rPr lang="es-ES" dirty="0" err="1" smtClean="0"/>
              <a:t>Prob</a:t>
            </a:r>
            <a:r>
              <a:rPr lang="es-ES" dirty="0" smtClean="0"/>
              <a:t>(V1) = 0,38</a:t>
            </a:r>
            <a:endParaRPr lang="es-ES" dirty="0"/>
          </a:p>
        </p:txBody>
      </p:sp>
      <p:cxnSp>
        <p:nvCxnSpPr>
          <p:cNvPr id="23" name="Conector recto 22"/>
          <p:cNvCxnSpPr/>
          <p:nvPr/>
        </p:nvCxnSpPr>
        <p:spPr>
          <a:xfrm flipH="1">
            <a:off x="1696357" y="782997"/>
            <a:ext cx="175051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H="1" flipV="1">
            <a:off x="4689065" y="782997"/>
            <a:ext cx="1728140" cy="463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 flipH="1">
            <a:off x="6974985" y="787632"/>
            <a:ext cx="155745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6979900" y="1772942"/>
            <a:ext cx="15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O,25</a:t>
            </a:r>
            <a:endParaRPr lang="es-ES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979900" y="2501908"/>
            <a:ext cx="15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O,03</a:t>
            </a:r>
            <a:endParaRPr lang="es-ES" dirty="0"/>
          </a:p>
        </p:txBody>
      </p:sp>
      <p:sp>
        <p:nvSpPr>
          <p:cNvPr id="42" name="CuadroTexto 41"/>
          <p:cNvSpPr txBox="1"/>
          <p:nvPr/>
        </p:nvSpPr>
        <p:spPr>
          <a:xfrm>
            <a:off x="6985497" y="3252465"/>
            <a:ext cx="15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O,22</a:t>
            </a:r>
            <a:endParaRPr lang="es-ES" dirty="0"/>
          </a:p>
        </p:txBody>
      </p:sp>
      <p:sp>
        <p:nvSpPr>
          <p:cNvPr id="43" name="CuadroTexto 42"/>
          <p:cNvSpPr txBox="1"/>
          <p:nvPr/>
        </p:nvSpPr>
        <p:spPr>
          <a:xfrm>
            <a:off x="6985497" y="3958607"/>
            <a:ext cx="15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O,26</a:t>
            </a:r>
            <a:endParaRPr lang="es-ES" dirty="0"/>
          </a:p>
        </p:txBody>
      </p:sp>
      <p:sp>
        <p:nvSpPr>
          <p:cNvPr id="44" name="CuadroTexto 43"/>
          <p:cNvSpPr txBox="1"/>
          <p:nvPr/>
        </p:nvSpPr>
        <p:spPr>
          <a:xfrm>
            <a:off x="6965262" y="4675203"/>
            <a:ext cx="15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O,14</a:t>
            </a:r>
            <a:endParaRPr lang="es-ES" dirty="0"/>
          </a:p>
        </p:txBody>
      </p:sp>
      <p:cxnSp>
        <p:nvCxnSpPr>
          <p:cNvPr id="51" name="Conector recto 50"/>
          <p:cNvCxnSpPr>
            <a:endCxn id="52" idx="1"/>
          </p:cNvCxnSpPr>
          <p:nvPr/>
        </p:nvCxnSpPr>
        <p:spPr>
          <a:xfrm flipH="1">
            <a:off x="1556665" y="4143273"/>
            <a:ext cx="188183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1556665" y="3820107"/>
            <a:ext cx="1881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&gt;= 200</a:t>
            </a:r>
          </a:p>
          <a:p>
            <a:pPr algn="ctr"/>
            <a:r>
              <a:rPr lang="es-ES" dirty="0" err="1" smtClean="0"/>
              <a:t>Prob</a:t>
            </a:r>
            <a:r>
              <a:rPr lang="es-ES" dirty="0" smtClean="0"/>
              <a:t>(V2) = 0,62</a:t>
            </a:r>
            <a:endParaRPr lang="es-ES" dirty="0"/>
          </a:p>
        </p:txBody>
      </p:sp>
      <p:sp>
        <p:nvSpPr>
          <p:cNvPr id="66" name="CuadroTexto 65"/>
          <p:cNvSpPr txBox="1"/>
          <p:nvPr/>
        </p:nvSpPr>
        <p:spPr>
          <a:xfrm>
            <a:off x="4281470" y="954886"/>
            <a:ext cx="2670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&lt; 1000</a:t>
            </a:r>
          </a:p>
          <a:p>
            <a:pPr algn="ctr"/>
            <a:r>
              <a:rPr lang="es-ES" dirty="0" err="1"/>
              <a:t>Prob</a:t>
            </a:r>
            <a:r>
              <a:rPr lang="es-ES" dirty="0"/>
              <a:t>(</a:t>
            </a:r>
            <a:r>
              <a:rPr lang="es-ES" dirty="0" smtClean="0"/>
              <a:t>F1|</a:t>
            </a:r>
            <a:r>
              <a:rPr lang="es-ES" dirty="0"/>
              <a:t>V1) = </a:t>
            </a:r>
            <a:r>
              <a:rPr lang="es-ES" dirty="0" smtClean="0"/>
              <a:t>10/38</a:t>
            </a:r>
            <a:endParaRPr lang="es-ES" dirty="0"/>
          </a:p>
        </p:txBody>
      </p:sp>
      <p:cxnSp>
        <p:nvCxnSpPr>
          <p:cNvPr id="67" name="Conector recto 66"/>
          <p:cNvCxnSpPr>
            <a:stCxn id="66" idx="3"/>
            <a:endCxn id="66" idx="1"/>
          </p:cNvCxnSpPr>
          <p:nvPr/>
        </p:nvCxnSpPr>
        <p:spPr>
          <a:xfrm flipH="1">
            <a:off x="4281470" y="1278052"/>
            <a:ext cx="267008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CuadroTexto 71"/>
          <p:cNvSpPr txBox="1"/>
          <p:nvPr/>
        </p:nvSpPr>
        <p:spPr>
          <a:xfrm>
            <a:off x="4301970" y="2377624"/>
            <a:ext cx="2670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&gt;1500</a:t>
            </a:r>
          </a:p>
          <a:p>
            <a:pPr algn="ctr"/>
            <a:r>
              <a:rPr lang="es-ES" dirty="0" err="1"/>
              <a:t>Prob</a:t>
            </a:r>
            <a:r>
              <a:rPr lang="es-ES" dirty="0"/>
              <a:t>(</a:t>
            </a:r>
            <a:r>
              <a:rPr lang="es-ES" dirty="0" smtClean="0"/>
              <a:t>F3|</a:t>
            </a:r>
            <a:r>
              <a:rPr lang="es-ES" dirty="0"/>
              <a:t>V1) = </a:t>
            </a:r>
            <a:r>
              <a:rPr lang="es-ES" dirty="0" smtClean="0"/>
              <a:t>3/38</a:t>
            </a:r>
            <a:endParaRPr lang="es-ES" dirty="0"/>
          </a:p>
        </p:txBody>
      </p:sp>
      <p:cxnSp>
        <p:nvCxnSpPr>
          <p:cNvPr id="73" name="Conector recto 72"/>
          <p:cNvCxnSpPr>
            <a:stCxn id="72" idx="3"/>
            <a:endCxn id="72" idx="1"/>
          </p:cNvCxnSpPr>
          <p:nvPr/>
        </p:nvCxnSpPr>
        <p:spPr>
          <a:xfrm flipH="1">
            <a:off x="4301970" y="2700790"/>
            <a:ext cx="267008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/>
          <p:nvPr/>
        </p:nvSpPr>
        <p:spPr>
          <a:xfrm>
            <a:off x="3446875" y="3909273"/>
            <a:ext cx="468000" cy="46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CuadroTexto 78"/>
          <p:cNvSpPr txBox="1"/>
          <p:nvPr/>
        </p:nvSpPr>
        <p:spPr>
          <a:xfrm>
            <a:off x="4277411" y="3820107"/>
            <a:ext cx="2670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&gt;= 1000 and &lt;=1500</a:t>
            </a:r>
          </a:p>
          <a:p>
            <a:pPr algn="ctr"/>
            <a:r>
              <a:rPr lang="es-ES" dirty="0" err="1"/>
              <a:t>Prob</a:t>
            </a:r>
            <a:r>
              <a:rPr lang="es-ES" dirty="0"/>
              <a:t>(F2|</a:t>
            </a:r>
            <a:r>
              <a:rPr lang="es-ES" dirty="0" smtClean="0"/>
              <a:t>V2) </a:t>
            </a:r>
            <a:r>
              <a:rPr lang="es-ES" dirty="0"/>
              <a:t>= </a:t>
            </a:r>
            <a:r>
              <a:rPr lang="es-ES" dirty="0" smtClean="0"/>
              <a:t>26/62</a:t>
            </a:r>
            <a:endParaRPr lang="es-ES" dirty="0"/>
          </a:p>
        </p:txBody>
      </p:sp>
      <p:cxnSp>
        <p:nvCxnSpPr>
          <p:cNvPr id="80" name="Conector recto 79"/>
          <p:cNvCxnSpPr>
            <a:stCxn id="79" idx="3"/>
            <a:endCxn id="78" idx="6"/>
          </p:cNvCxnSpPr>
          <p:nvPr/>
        </p:nvCxnSpPr>
        <p:spPr>
          <a:xfrm flipH="1">
            <a:off x="3914875" y="4143273"/>
            <a:ext cx="303262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/>
          <p:cNvCxnSpPr>
            <a:endCxn id="78" idx="6"/>
          </p:cNvCxnSpPr>
          <p:nvPr/>
        </p:nvCxnSpPr>
        <p:spPr>
          <a:xfrm flipH="1">
            <a:off x="3914875" y="3437131"/>
            <a:ext cx="372304" cy="70614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/>
          <p:cNvCxnSpPr>
            <a:stCxn id="85" idx="1"/>
            <a:endCxn id="78" idx="6"/>
          </p:cNvCxnSpPr>
          <p:nvPr/>
        </p:nvCxnSpPr>
        <p:spPr>
          <a:xfrm flipH="1" flipV="1">
            <a:off x="3914875" y="4143273"/>
            <a:ext cx="387095" cy="71659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4281470" y="3113965"/>
            <a:ext cx="2670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&lt; 1000</a:t>
            </a:r>
          </a:p>
          <a:p>
            <a:pPr algn="ctr"/>
            <a:r>
              <a:rPr lang="es-ES" dirty="0" err="1"/>
              <a:t>Prob</a:t>
            </a:r>
            <a:r>
              <a:rPr lang="es-ES" dirty="0"/>
              <a:t>(</a:t>
            </a:r>
            <a:r>
              <a:rPr lang="es-ES" dirty="0" smtClean="0"/>
              <a:t>F1|V2) </a:t>
            </a:r>
            <a:r>
              <a:rPr lang="es-ES" dirty="0"/>
              <a:t>= </a:t>
            </a:r>
            <a:r>
              <a:rPr lang="es-ES" dirty="0" smtClean="0"/>
              <a:t>22/62</a:t>
            </a:r>
            <a:endParaRPr lang="es-ES" dirty="0"/>
          </a:p>
        </p:txBody>
      </p:sp>
      <p:cxnSp>
        <p:nvCxnSpPr>
          <p:cNvPr id="84" name="Conector recto 83"/>
          <p:cNvCxnSpPr>
            <a:stCxn id="83" idx="3"/>
            <a:endCxn id="83" idx="1"/>
          </p:cNvCxnSpPr>
          <p:nvPr/>
        </p:nvCxnSpPr>
        <p:spPr>
          <a:xfrm flipH="1">
            <a:off x="4281470" y="3437131"/>
            <a:ext cx="267008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CuadroTexto 84"/>
          <p:cNvSpPr txBox="1"/>
          <p:nvPr/>
        </p:nvSpPr>
        <p:spPr>
          <a:xfrm>
            <a:off x="4301970" y="4536703"/>
            <a:ext cx="2670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&gt;1500</a:t>
            </a:r>
          </a:p>
          <a:p>
            <a:pPr algn="ctr"/>
            <a:r>
              <a:rPr lang="es-ES" dirty="0" err="1"/>
              <a:t>Prob</a:t>
            </a:r>
            <a:r>
              <a:rPr lang="es-ES" dirty="0"/>
              <a:t>(</a:t>
            </a:r>
            <a:r>
              <a:rPr lang="es-ES" dirty="0" smtClean="0"/>
              <a:t>F3|V2) </a:t>
            </a:r>
            <a:r>
              <a:rPr lang="es-ES" dirty="0"/>
              <a:t>= </a:t>
            </a:r>
            <a:r>
              <a:rPr lang="es-ES" dirty="0" smtClean="0"/>
              <a:t>14/62</a:t>
            </a:r>
            <a:endParaRPr lang="es-ES" dirty="0"/>
          </a:p>
        </p:txBody>
      </p:sp>
      <p:cxnSp>
        <p:nvCxnSpPr>
          <p:cNvPr id="86" name="Conector recto 85"/>
          <p:cNvCxnSpPr>
            <a:stCxn id="85" idx="3"/>
            <a:endCxn id="85" idx="1"/>
          </p:cNvCxnSpPr>
          <p:nvPr/>
        </p:nvCxnSpPr>
        <p:spPr>
          <a:xfrm flipH="1">
            <a:off x="4301970" y="4859869"/>
            <a:ext cx="267008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801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4625385" y="1853825"/>
            <a:ext cx="219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&gt;= 200</a:t>
            </a:r>
          </a:p>
          <a:p>
            <a:pPr algn="ctr"/>
            <a:r>
              <a:rPr lang="es-ES" dirty="0" err="1" smtClean="0"/>
              <a:t>Prob</a:t>
            </a:r>
            <a:r>
              <a:rPr lang="es-ES" dirty="0" smtClean="0"/>
              <a:t>(V2|F1) = 22,32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4625385" y="1191114"/>
            <a:ext cx="219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&lt; 200</a:t>
            </a:r>
          </a:p>
          <a:p>
            <a:pPr algn="ctr"/>
            <a:r>
              <a:rPr lang="es-ES" dirty="0" err="1" smtClean="0"/>
              <a:t>Prob</a:t>
            </a:r>
            <a:r>
              <a:rPr lang="es-ES" dirty="0" smtClean="0"/>
              <a:t>(V1|F1) = 10/32</a:t>
            </a:r>
            <a:endParaRPr lang="es-ES" dirty="0"/>
          </a:p>
        </p:txBody>
      </p:sp>
      <p:cxnSp>
        <p:nvCxnSpPr>
          <p:cNvPr id="2" name="Conector recto 1"/>
          <p:cNvCxnSpPr>
            <a:endCxn id="14" idx="6"/>
          </p:cNvCxnSpPr>
          <p:nvPr/>
        </p:nvCxnSpPr>
        <p:spPr>
          <a:xfrm flipH="1">
            <a:off x="4382875" y="1530660"/>
            <a:ext cx="242510" cy="32316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/>
          <p:cNvCxnSpPr>
            <a:stCxn id="7" idx="1"/>
            <a:endCxn id="14" idx="6"/>
          </p:cNvCxnSpPr>
          <p:nvPr/>
        </p:nvCxnSpPr>
        <p:spPr>
          <a:xfrm flipH="1" flipV="1">
            <a:off x="4382875" y="1853825"/>
            <a:ext cx="242510" cy="32316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>
            <a:stCxn id="5" idx="3"/>
            <a:endCxn id="5" idx="1"/>
          </p:cNvCxnSpPr>
          <p:nvPr/>
        </p:nvCxnSpPr>
        <p:spPr>
          <a:xfrm flipH="1">
            <a:off x="4625385" y="1514280"/>
            <a:ext cx="219686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>
            <a:stCxn id="7" idx="3"/>
            <a:endCxn id="7" idx="1"/>
          </p:cNvCxnSpPr>
          <p:nvPr/>
        </p:nvCxnSpPr>
        <p:spPr>
          <a:xfrm flipH="1">
            <a:off x="4625385" y="2176991"/>
            <a:ext cx="219686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1696357" y="413665"/>
            <a:ext cx="173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Costo fijo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4689065" y="413665"/>
            <a:ext cx="172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Costo variable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777245" y="141301"/>
            <a:ext cx="1557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Probabilidad conjunta</a:t>
            </a:r>
            <a:endParaRPr lang="es-ES" dirty="0"/>
          </a:p>
        </p:txBody>
      </p:sp>
      <p:cxnSp>
        <p:nvCxnSpPr>
          <p:cNvPr id="11" name="Conector recto 10"/>
          <p:cNvCxnSpPr/>
          <p:nvPr/>
        </p:nvCxnSpPr>
        <p:spPr>
          <a:xfrm flipH="1">
            <a:off x="1696357" y="782997"/>
            <a:ext cx="175051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H="1" flipV="1">
            <a:off x="4689065" y="782997"/>
            <a:ext cx="1728140" cy="463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H="1">
            <a:off x="6777245" y="787632"/>
            <a:ext cx="155745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3914875" y="1619825"/>
            <a:ext cx="468000" cy="46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CuadroTexto 27"/>
          <p:cNvSpPr txBox="1"/>
          <p:nvPr/>
        </p:nvSpPr>
        <p:spPr>
          <a:xfrm>
            <a:off x="4625385" y="3187714"/>
            <a:ext cx="219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&gt;= 200</a:t>
            </a:r>
          </a:p>
          <a:p>
            <a:pPr algn="ctr"/>
            <a:r>
              <a:rPr lang="es-ES" dirty="0" err="1" smtClean="0"/>
              <a:t>Prob</a:t>
            </a:r>
            <a:r>
              <a:rPr lang="es-ES" dirty="0" smtClean="0"/>
              <a:t>(V2|F2) = 26/51</a:t>
            </a:r>
            <a:endParaRPr lang="es-ES" dirty="0"/>
          </a:p>
        </p:txBody>
      </p:sp>
      <p:sp>
        <p:nvSpPr>
          <p:cNvPr id="29" name="CuadroTexto 28"/>
          <p:cNvSpPr txBox="1"/>
          <p:nvPr/>
        </p:nvSpPr>
        <p:spPr>
          <a:xfrm>
            <a:off x="4625385" y="2525003"/>
            <a:ext cx="219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&lt; 200</a:t>
            </a:r>
          </a:p>
          <a:p>
            <a:pPr algn="ctr"/>
            <a:r>
              <a:rPr lang="es-ES" dirty="0" err="1" smtClean="0"/>
              <a:t>Prob</a:t>
            </a:r>
            <a:r>
              <a:rPr lang="es-ES" dirty="0" smtClean="0"/>
              <a:t>(V1|F2) = 25/51</a:t>
            </a:r>
            <a:endParaRPr lang="es-ES" dirty="0"/>
          </a:p>
        </p:txBody>
      </p:sp>
      <p:cxnSp>
        <p:nvCxnSpPr>
          <p:cNvPr id="30" name="Conector recto 29"/>
          <p:cNvCxnSpPr>
            <a:endCxn id="34" idx="6"/>
          </p:cNvCxnSpPr>
          <p:nvPr/>
        </p:nvCxnSpPr>
        <p:spPr>
          <a:xfrm flipH="1">
            <a:off x="4382875" y="2864549"/>
            <a:ext cx="242510" cy="32316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28" idx="1"/>
            <a:endCxn id="34" idx="6"/>
          </p:cNvCxnSpPr>
          <p:nvPr/>
        </p:nvCxnSpPr>
        <p:spPr>
          <a:xfrm flipH="1" flipV="1">
            <a:off x="4382875" y="3187714"/>
            <a:ext cx="242510" cy="32316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29" idx="3"/>
            <a:endCxn id="29" idx="1"/>
          </p:cNvCxnSpPr>
          <p:nvPr/>
        </p:nvCxnSpPr>
        <p:spPr>
          <a:xfrm flipH="1">
            <a:off x="4625385" y="2848169"/>
            <a:ext cx="219686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>
            <a:stCxn id="28" idx="3"/>
            <a:endCxn id="28" idx="1"/>
          </p:cNvCxnSpPr>
          <p:nvPr/>
        </p:nvCxnSpPr>
        <p:spPr>
          <a:xfrm flipH="1">
            <a:off x="4625385" y="3510880"/>
            <a:ext cx="219686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3914875" y="2953714"/>
            <a:ext cx="468000" cy="46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uadroTexto 34"/>
          <p:cNvSpPr txBox="1"/>
          <p:nvPr/>
        </p:nvSpPr>
        <p:spPr>
          <a:xfrm>
            <a:off x="4625385" y="4537864"/>
            <a:ext cx="219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&gt;= 200</a:t>
            </a:r>
          </a:p>
          <a:p>
            <a:pPr algn="ctr"/>
            <a:r>
              <a:rPr lang="es-ES" dirty="0" err="1" smtClean="0"/>
              <a:t>Prob</a:t>
            </a:r>
            <a:r>
              <a:rPr lang="es-ES" dirty="0" smtClean="0"/>
              <a:t>(V2|F2) = 26/51</a:t>
            </a:r>
            <a:endParaRPr lang="es-ES" dirty="0"/>
          </a:p>
        </p:txBody>
      </p:sp>
      <p:sp>
        <p:nvSpPr>
          <p:cNvPr id="36" name="CuadroTexto 35"/>
          <p:cNvSpPr txBox="1"/>
          <p:nvPr/>
        </p:nvSpPr>
        <p:spPr>
          <a:xfrm>
            <a:off x="4625385" y="3875153"/>
            <a:ext cx="219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&lt; 200</a:t>
            </a:r>
          </a:p>
          <a:p>
            <a:pPr algn="ctr"/>
            <a:r>
              <a:rPr lang="es-ES" dirty="0" err="1" smtClean="0"/>
              <a:t>Prob</a:t>
            </a:r>
            <a:r>
              <a:rPr lang="es-ES" dirty="0" smtClean="0"/>
              <a:t>(V1|F2) = 25/51</a:t>
            </a:r>
            <a:endParaRPr lang="es-ES" dirty="0"/>
          </a:p>
        </p:txBody>
      </p:sp>
      <p:cxnSp>
        <p:nvCxnSpPr>
          <p:cNvPr id="37" name="Conector recto 36"/>
          <p:cNvCxnSpPr>
            <a:endCxn id="41" idx="6"/>
          </p:cNvCxnSpPr>
          <p:nvPr/>
        </p:nvCxnSpPr>
        <p:spPr>
          <a:xfrm flipH="1">
            <a:off x="4382875" y="4214699"/>
            <a:ext cx="242510" cy="32316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>
            <a:stCxn id="35" idx="1"/>
            <a:endCxn id="41" idx="6"/>
          </p:cNvCxnSpPr>
          <p:nvPr/>
        </p:nvCxnSpPr>
        <p:spPr>
          <a:xfrm flipH="1" flipV="1">
            <a:off x="4382875" y="4537864"/>
            <a:ext cx="242510" cy="32316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>
            <a:stCxn id="36" idx="3"/>
            <a:endCxn id="36" idx="1"/>
          </p:cNvCxnSpPr>
          <p:nvPr/>
        </p:nvCxnSpPr>
        <p:spPr>
          <a:xfrm flipH="1">
            <a:off x="4625385" y="4198319"/>
            <a:ext cx="219686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35" idx="3"/>
            <a:endCxn id="35" idx="1"/>
          </p:cNvCxnSpPr>
          <p:nvPr/>
        </p:nvCxnSpPr>
        <p:spPr>
          <a:xfrm flipH="1">
            <a:off x="4625385" y="4861030"/>
            <a:ext cx="219686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3914875" y="4303864"/>
            <a:ext cx="468000" cy="46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CuadroTexto 41"/>
          <p:cNvSpPr txBox="1"/>
          <p:nvPr/>
        </p:nvSpPr>
        <p:spPr>
          <a:xfrm>
            <a:off x="1240067" y="2859778"/>
            <a:ext cx="2670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&gt;= 1000 and &lt;=1500</a:t>
            </a:r>
          </a:p>
          <a:p>
            <a:pPr algn="ctr"/>
            <a:r>
              <a:rPr lang="es-ES" dirty="0" err="1"/>
              <a:t>Prob</a:t>
            </a:r>
            <a:r>
              <a:rPr lang="es-ES" dirty="0"/>
              <a:t>(F2|V1) = 25/</a:t>
            </a:r>
            <a:r>
              <a:rPr lang="es-ES" dirty="0" smtClean="0"/>
              <a:t>38</a:t>
            </a:r>
            <a:endParaRPr lang="es-ES" dirty="0"/>
          </a:p>
        </p:txBody>
      </p:sp>
      <p:cxnSp>
        <p:nvCxnSpPr>
          <p:cNvPr id="43" name="Conector recto 42"/>
          <p:cNvCxnSpPr>
            <a:stCxn id="42" idx="3"/>
          </p:cNvCxnSpPr>
          <p:nvPr/>
        </p:nvCxnSpPr>
        <p:spPr>
          <a:xfrm flipH="1">
            <a:off x="877531" y="3182944"/>
            <a:ext cx="303262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>
            <a:stCxn id="46" idx="1"/>
          </p:cNvCxnSpPr>
          <p:nvPr/>
        </p:nvCxnSpPr>
        <p:spPr>
          <a:xfrm flipH="1">
            <a:off x="877531" y="1853825"/>
            <a:ext cx="387095" cy="132911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>
            <a:stCxn id="48" idx="1"/>
          </p:cNvCxnSpPr>
          <p:nvPr/>
        </p:nvCxnSpPr>
        <p:spPr>
          <a:xfrm flipH="1" flipV="1">
            <a:off x="877531" y="3187714"/>
            <a:ext cx="345623" cy="13501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1264626" y="1530659"/>
            <a:ext cx="2670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&lt; 1000</a:t>
            </a:r>
          </a:p>
          <a:p>
            <a:pPr algn="ctr"/>
            <a:r>
              <a:rPr lang="es-ES" dirty="0" err="1"/>
              <a:t>Prob</a:t>
            </a:r>
            <a:r>
              <a:rPr lang="es-ES" dirty="0"/>
              <a:t>(</a:t>
            </a:r>
            <a:r>
              <a:rPr lang="es-ES" dirty="0" smtClean="0"/>
              <a:t>F1|</a:t>
            </a:r>
            <a:r>
              <a:rPr lang="es-ES" dirty="0"/>
              <a:t>V1) = </a:t>
            </a:r>
            <a:r>
              <a:rPr lang="es-ES" dirty="0" smtClean="0"/>
              <a:t>10/38</a:t>
            </a:r>
            <a:endParaRPr lang="es-ES" dirty="0"/>
          </a:p>
        </p:txBody>
      </p:sp>
      <p:cxnSp>
        <p:nvCxnSpPr>
          <p:cNvPr id="47" name="Conector recto 46"/>
          <p:cNvCxnSpPr>
            <a:stCxn id="46" idx="3"/>
            <a:endCxn id="46" idx="1"/>
          </p:cNvCxnSpPr>
          <p:nvPr/>
        </p:nvCxnSpPr>
        <p:spPr>
          <a:xfrm flipH="1">
            <a:off x="1264626" y="1853825"/>
            <a:ext cx="267008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1223154" y="4214698"/>
            <a:ext cx="2670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&gt;1500</a:t>
            </a:r>
          </a:p>
          <a:p>
            <a:pPr algn="ctr"/>
            <a:r>
              <a:rPr lang="es-ES" dirty="0" err="1"/>
              <a:t>Prob</a:t>
            </a:r>
            <a:r>
              <a:rPr lang="es-ES" dirty="0"/>
              <a:t>(</a:t>
            </a:r>
            <a:r>
              <a:rPr lang="es-ES" dirty="0" smtClean="0"/>
              <a:t>F3|</a:t>
            </a:r>
            <a:r>
              <a:rPr lang="es-ES" dirty="0"/>
              <a:t>V1) = </a:t>
            </a:r>
            <a:r>
              <a:rPr lang="es-ES" dirty="0" smtClean="0"/>
              <a:t>3/38</a:t>
            </a:r>
            <a:endParaRPr lang="es-ES" dirty="0"/>
          </a:p>
        </p:txBody>
      </p:sp>
      <p:cxnSp>
        <p:nvCxnSpPr>
          <p:cNvPr id="49" name="Conector recto 48"/>
          <p:cNvCxnSpPr>
            <a:stCxn id="48" idx="3"/>
            <a:endCxn id="48" idx="1"/>
          </p:cNvCxnSpPr>
          <p:nvPr/>
        </p:nvCxnSpPr>
        <p:spPr>
          <a:xfrm flipH="1">
            <a:off x="1223154" y="4537864"/>
            <a:ext cx="267008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Elipse 51"/>
          <p:cNvSpPr/>
          <p:nvPr/>
        </p:nvSpPr>
        <p:spPr>
          <a:xfrm>
            <a:off x="409531" y="2948944"/>
            <a:ext cx="468000" cy="46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CuadroTexto 52"/>
          <p:cNvSpPr txBox="1"/>
          <p:nvPr/>
        </p:nvSpPr>
        <p:spPr>
          <a:xfrm>
            <a:off x="6803077" y="1329614"/>
            <a:ext cx="15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O,10</a:t>
            </a:r>
            <a:endParaRPr lang="es-ES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03077" y="1992325"/>
            <a:ext cx="15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O,25</a:t>
            </a:r>
            <a:endParaRPr lang="es-ES" dirty="0"/>
          </a:p>
        </p:txBody>
      </p:sp>
      <p:sp>
        <p:nvSpPr>
          <p:cNvPr id="55" name="CuadroTexto 54"/>
          <p:cNvSpPr txBox="1"/>
          <p:nvPr/>
        </p:nvSpPr>
        <p:spPr>
          <a:xfrm>
            <a:off x="6803077" y="2663503"/>
            <a:ext cx="15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O,03</a:t>
            </a:r>
            <a:endParaRPr lang="es-ES" dirty="0"/>
          </a:p>
        </p:txBody>
      </p:sp>
      <p:sp>
        <p:nvSpPr>
          <p:cNvPr id="56" name="CuadroTexto 55"/>
          <p:cNvSpPr txBox="1"/>
          <p:nvPr/>
        </p:nvSpPr>
        <p:spPr>
          <a:xfrm>
            <a:off x="6822250" y="3326214"/>
            <a:ext cx="15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O,22</a:t>
            </a:r>
            <a:endParaRPr lang="es-ES" dirty="0"/>
          </a:p>
        </p:txBody>
      </p:sp>
      <p:sp>
        <p:nvSpPr>
          <p:cNvPr id="57" name="CuadroTexto 56"/>
          <p:cNvSpPr txBox="1"/>
          <p:nvPr/>
        </p:nvSpPr>
        <p:spPr>
          <a:xfrm>
            <a:off x="6822250" y="4013653"/>
            <a:ext cx="15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O,26</a:t>
            </a:r>
            <a:endParaRPr lang="es-ES" dirty="0"/>
          </a:p>
        </p:txBody>
      </p:sp>
      <p:sp>
        <p:nvSpPr>
          <p:cNvPr id="58" name="CuadroTexto 57"/>
          <p:cNvSpPr txBox="1"/>
          <p:nvPr/>
        </p:nvSpPr>
        <p:spPr>
          <a:xfrm>
            <a:off x="6822250" y="4675203"/>
            <a:ext cx="15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O,14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5863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881590" y="593685"/>
            <a:ext cx="0" cy="235889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265757" y="556469"/>
            <a:ext cx="476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1,0</a:t>
            </a:r>
            <a:endParaRPr lang="es-ES" dirty="0"/>
          </a:p>
        </p:txBody>
      </p:sp>
      <p:sp>
        <p:nvSpPr>
          <p:cNvPr id="14" name="Forma libre 13"/>
          <p:cNvSpPr/>
          <p:nvPr/>
        </p:nvSpPr>
        <p:spPr>
          <a:xfrm>
            <a:off x="1883546" y="768335"/>
            <a:ext cx="1755195" cy="2212049"/>
          </a:xfrm>
          <a:custGeom>
            <a:avLst/>
            <a:gdLst>
              <a:gd name="connsiteX0" fmla="*/ 0 w 3209645"/>
              <a:gd name="connsiteY0" fmla="*/ 2400561 h 2400561"/>
              <a:gd name="connsiteX1" fmla="*/ 1255948 w 3209645"/>
              <a:gd name="connsiteY1" fmla="*/ 1870205 h 2400561"/>
              <a:gd name="connsiteX2" fmla="*/ 1967652 w 3209645"/>
              <a:gd name="connsiteY2" fmla="*/ 446616 h 2400561"/>
              <a:gd name="connsiteX3" fmla="*/ 3209645 w 3209645"/>
              <a:gd name="connsiteY3" fmla="*/ 0 h 2400561"/>
              <a:gd name="connsiteX0" fmla="*/ 0 w 3004686"/>
              <a:gd name="connsiteY0" fmla="*/ 2484838 h 2484838"/>
              <a:gd name="connsiteX1" fmla="*/ 1255948 w 3004686"/>
              <a:gd name="connsiteY1" fmla="*/ 1954482 h 2484838"/>
              <a:gd name="connsiteX2" fmla="*/ 1967652 w 3004686"/>
              <a:gd name="connsiteY2" fmla="*/ 530893 h 2484838"/>
              <a:gd name="connsiteX3" fmla="*/ 3004686 w 3004686"/>
              <a:gd name="connsiteY3" fmla="*/ 0 h 2484838"/>
              <a:gd name="connsiteX0" fmla="*/ 0 w 3312124"/>
              <a:gd name="connsiteY0" fmla="*/ 2428653 h 2428653"/>
              <a:gd name="connsiteX1" fmla="*/ 1255948 w 3312124"/>
              <a:gd name="connsiteY1" fmla="*/ 1898297 h 2428653"/>
              <a:gd name="connsiteX2" fmla="*/ 1967652 w 3312124"/>
              <a:gd name="connsiteY2" fmla="*/ 474708 h 2428653"/>
              <a:gd name="connsiteX3" fmla="*/ 3312124 w 3312124"/>
              <a:gd name="connsiteY3" fmla="*/ 0 h 2428653"/>
              <a:gd name="connsiteX0" fmla="*/ 0 w 3312124"/>
              <a:gd name="connsiteY0" fmla="*/ 2428653 h 2428653"/>
              <a:gd name="connsiteX1" fmla="*/ 1255948 w 3312124"/>
              <a:gd name="connsiteY1" fmla="*/ 1898297 h 2428653"/>
              <a:gd name="connsiteX2" fmla="*/ 1967652 w 3312124"/>
              <a:gd name="connsiteY2" fmla="*/ 474708 h 2428653"/>
              <a:gd name="connsiteX3" fmla="*/ 3312124 w 3312124"/>
              <a:gd name="connsiteY3" fmla="*/ 0 h 2428653"/>
              <a:gd name="connsiteX0" fmla="*/ 0 w 3312124"/>
              <a:gd name="connsiteY0" fmla="*/ 2428653 h 2428653"/>
              <a:gd name="connsiteX1" fmla="*/ 1255948 w 3312124"/>
              <a:gd name="connsiteY1" fmla="*/ 1898297 h 2428653"/>
              <a:gd name="connsiteX2" fmla="*/ 1967652 w 3312124"/>
              <a:gd name="connsiteY2" fmla="*/ 474708 h 2428653"/>
              <a:gd name="connsiteX3" fmla="*/ 3312124 w 3312124"/>
              <a:gd name="connsiteY3" fmla="*/ 0 h 2428653"/>
              <a:gd name="connsiteX0" fmla="*/ 0 w 3209645"/>
              <a:gd name="connsiteY0" fmla="*/ 2765763 h 2765763"/>
              <a:gd name="connsiteX1" fmla="*/ 1255948 w 3209645"/>
              <a:gd name="connsiteY1" fmla="*/ 2235407 h 2765763"/>
              <a:gd name="connsiteX2" fmla="*/ 1967652 w 3209645"/>
              <a:gd name="connsiteY2" fmla="*/ 811818 h 2765763"/>
              <a:gd name="connsiteX3" fmla="*/ 3209645 w 3209645"/>
              <a:gd name="connsiteY3" fmla="*/ 0 h 2765763"/>
              <a:gd name="connsiteX0" fmla="*/ 0 w 3271133"/>
              <a:gd name="connsiteY0" fmla="*/ 2428653 h 2428653"/>
              <a:gd name="connsiteX1" fmla="*/ 1255948 w 3271133"/>
              <a:gd name="connsiteY1" fmla="*/ 1898297 h 2428653"/>
              <a:gd name="connsiteX2" fmla="*/ 1967652 w 3271133"/>
              <a:gd name="connsiteY2" fmla="*/ 474708 h 2428653"/>
              <a:gd name="connsiteX3" fmla="*/ 3271133 w 3271133"/>
              <a:gd name="connsiteY3" fmla="*/ 0 h 2428653"/>
              <a:gd name="connsiteX0" fmla="*/ 0 w 3271133"/>
              <a:gd name="connsiteY0" fmla="*/ 2428653 h 2428653"/>
              <a:gd name="connsiteX1" fmla="*/ 1255948 w 3271133"/>
              <a:gd name="connsiteY1" fmla="*/ 1898297 h 2428653"/>
              <a:gd name="connsiteX2" fmla="*/ 1967652 w 3271133"/>
              <a:gd name="connsiteY2" fmla="*/ 474708 h 2428653"/>
              <a:gd name="connsiteX3" fmla="*/ 3271133 w 3271133"/>
              <a:gd name="connsiteY3" fmla="*/ 0 h 2428653"/>
              <a:gd name="connsiteX0" fmla="*/ 0 w 3271133"/>
              <a:gd name="connsiteY0" fmla="*/ 2428653 h 2428653"/>
              <a:gd name="connsiteX1" fmla="*/ 1255948 w 3271133"/>
              <a:gd name="connsiteY1" fmla="*/ 1898297 h 2428653"/>
              <a:gd name="connsiteX2" fmla="*/ 1967652 w 3271133"/>
              <a:gd name="connsiteY2" fmla="*/ 474708 h 2428653"/>
              <a:gd name="connsiteX3" fmla="*/ 3271133 w 3271133"/>
              <a:gd name="connsiteY3" fmla="*/ 0 h 2428653"/>
              <a:gd name="connsiteX0" fmla="*/ 0 w 3271133"/>
              <a:gd name="connsiteY0" fmla="*/ 2428653 h 2428653"/>
              <a:gd name="connsiteX1" fmla="*/ 1255948 w 3271133"/>
              <a:gd name="connsiteY1" fmla="*/ 1898297 h 2428653"/>
              <a:gd name="connsiteX2" fmla="*/ 3271133 w 3271133"/>
              <a:gd name="connsiteY2" fmla="*/ 0 h 2428653"/>
              <a:gd name="connsiteX0" fmla="*/ 0 w 3271133"/>
              <a:gd name="connsiteY0" fmla="*/ 2428653 h 2428653"/>
              <a:gd name="connsiteX1" fmla="*/ 1583882 w 3271133"/>
              <a:gd name="connsiteY1" fmla="*/ 1041476 h 2428653"/>
              <a:gd name="connsiteX2" fmla="*/ 3271133 w 3271133"/>
              <a:gd name="connsiteY2" fmla="*/ 0 h 2428653"/>
              <a:gd name="connsiteX0" fmla="*/ 0 w 3271133"/>
              <a:gd name="connsiteY0" fmla="*/ 2428653 h 2428653"/>
              <a:gd name="connsiteX1" fmla="*/ 1583882 w 3271133"/>
              <a:gd name="connsiteY1" fmla="*/ 1041476 h 2428653"/>
              <a:gd name="connsiteX2" fmla="*/ 3271133 w 3271133"/>
              <a:gd name="connsiteY2" fmla="*/ 0 h 2428653"/>
              <a:gd name="connsiteX0" fmla="*/ 0 w 3271133"/>
              <a:gd name="connsiteY0" fmla="*/ 2428653 h 2428653"/>
              <a:gd name="connsiteX1" fmla="*/ 1583882 w 3271133"/>
              <a:gd name="connsiteY1" fmla="*/ 1041476 h 2428653"/>
              <a:gd name="connsiteX2" fmla="*/ 3271133 w 3271133"/>
              <a:gd name="connsiteY2" fmla="*/ 0 h 2428653"/>
              <a:gd name="connsiteX0" fmla="*/ 0 w 3271133"/>
              <a:gd name="connsiteY0" fmla="*/ 2428653 h 2428653"/>
              <a:gd name="connsiteX1" fmla="*/ 1583882 w 3271133"/>
              <a:gd name="connsiteY1" fmla="*/ 1041476 h 2428653"/>
              <a:gd name="connsiteX2" fmla="*/ 3271133 w 3271133"/>
              <a:gd name="connsiteY2" fmla="*/ 0 h 2428653"/>
              <a:gd name="connsiteX0" fmla="*/ 0 w 3271133"/>
              <a:gd name="connsiteY0" fmla="*/ 2428653 h 2428653"/>
              <a:gd name="connsiteX1" fmla="*/ 1419915 w 3271133"/>
              <a:gd name="connsiteY1" fmla="*/ 1266216 h 2428653"/>
              <a:gd name="connsiteX2" fmla="*/ 3271133 w 3271133"/>
              <a:gd name="connsiteY2" fmla="*/ 0 h 2428653"/>
              <a:gd name="connsiteX0" fmla="*/ 0 w 3271133"/>
              <a:gd name="connsiteY0" fmla="*/ 2428653 h 2428653"/>
              <a:gd name="connsiteX1" fmla="*/ 1419915 w 3271133"/>
              <a:gd name="connsiteY1" fmla="*/ 1266216 h 2428653"/>
              <a:gd name="connsiteX2" fmla="*/ 3271133 w 3271133"/>
              <a:gd name="connsiteY2" fmla="*/ 0 h 2428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1133" h="2428653">
                <a:moveTo>
                  <a:pt x="0" y="2428653"/>
                </a:moveTo>
                <a:cubicBezTo>
                  <a:pt x="812432" y="2340350"/>
                  <a:pt x="1059188" y="1951916"/>
                  <a:pt x="1419915" y="1266216"/>
                </a:cubicBezTo>
                <a:cubicBezTo>
                  <a:pt x="1780642" y="580516"/>
                  <a:pt x="2338907" y="58368"/>
                  <a:pt x="3271133" y="0"/>
                </a:cubicBezTo>
              </a:path>
            </a:pathLst>
          </a:custGeom>
          <a:ln w="50800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Forma libre 14"/>
          <p:cNvSpPr/>
          <p:nvPr/>
        </p:nvSpPr>
        <p:spPr>
          <a:xfrm>
            <a:off x="2378600" y="768335"/>
            <a:ext cx="2193400" cy="2184243"/>
          </a:xfrm>
          <a:custGeom>
            <a:avLst/>
            <a:gdLst>
              <a:gd name="connsiteX0" fmla="*/ 0 w 3265465"/>
              <a:gd name="connsiteY0" fmla="*/ 2400561 h 2416821"/>
              <a:gd name="connsiteX1" fmla="*/ 1228038 w 3265465"/>
              <a:gd name="connsiteY1" fmla="*/ 2191210 h 2416821"/>
              <a:gd name="connsiteX2" fmla="*/ 1856012 w 3265465"/>
              <a:gd name="connsiteY2" fmla="*/ 823448 h 2416821"/>
              <a:gd name="connsiteX3" fmla="*/ 2623536 w 3265465"/>
              <a:gd name="connsiteY3" fmla="*/ 181437 h 2416821"/>
              <a:gd name="connsiteX4" fmla="*/ 3265465 w 3265465"/>
              <a:gd name="connsiteY4" fmla="*/ 0 h 2416821"/>
              <a:gd name="connsiteX5" fmla="*/ 3265465 w 3265465"/>
              <a:gd name="connsiteY5" fmla="*/ 0 h 2416821"/>
              <a:gd name="connsiteX0" fmla="*/ 0 w 3265465"/>
              <a:gd name="connsiteY0" fmla="*/ 2400561 h 2400561"/>
              <a:gd name="connsiteX1" fmla="*/ 1228038 w 3265465"/>
              <a:gd name="connsiteY1" fmla="*/ 2191210 h 2400561"/>
              <a:gd name="connsiteX2" fmla="*/ 1856012 w 3265465"/>
              <a:gd name="connsiteY2" fmla="*/ 823448 h 2400561"/>
              <a:gd name="connsiteX3" fmla="*/ 2623536 w 3265465"/>
              <a:gd name="connsiteY3" fmla="*/ 181437 h 2400561"/>
              <a:gd name="connsiteX4" fmla="*/ 3265465 w 3265465"/>
              <a:gd name="connsiteY4" fmla="*/ 0 h 2400561"/>
              <a:gd name="connsiteX5" fmla="*/ 3265465 w 3265465"/>
              <a:gd name="connsiteY5" fmla="*/ 0 h 2400561"/>
              <a:gd name="connsiteX0" fmla="*/ 0 w 3265465"/>
              <a:gd name="connsiteY0" fmla="*/ 2400561 h 2400561"/>
              <a:gd name="connsiteX1" fmla="*/ 1402069 w 3265465"/>
              <a:gd name="connsiteY1" fmla="*/ 1969202 h 2400561"/>
              <a:gd name="connsiteX2" fmla="*/ 1856012 w 3265465"/>
              <a:gd name="connsiteY2" fmla="*/ 823448 h 2400561"/>
              <a:gd name="connsiteX3" fmla="*/ 2623536 w 3265465"/>
              <a:gd name="connsiteY3" fmla="*/ 181437 h 2400561"/>
              <a:gd name="connsiteX4" fmla="*/ 3265465 w 3265465"/>
              <a:gd name="connsiteY4" fmla="*/ 0 h 2400561"/>
              <a:gd name="connsiteX5" fmla="*/ 3265465 w 3265465"/>
              <a:gd name="connsiteY5" fmla="*/ 0 h 2400561"/>
              <a:gd name="connsiteX0" fmla="*/ 0 w 3265465"/>
              <a:gd name="connsiteY0" fmla="*/ 2400561 h 2400561"/>
              <a:gd name="connsiteX1" fmla="*/ 1402069 w 3265465"/>
              <a:gd name="connsiteY1" fmla="*/ 1969202 h 2400561"/>
              <a:gd name="connsiteX2" fmla="*/ 1856012 w 3265465"/>
              <a:gd name="connsiteY2" fmla="*/ 823448 h 2400561"/>
              <a:gd name="connsiteX3" fmla="*/ 3265465 w 3265465"/>
              <a:gd name="connsiteY3" fmla="*/ 0 h 2400561"/>
              <a:gd name="connsiteX4" fmla="*/ 3265465 w 3265465"/>
              <a:gd name="connsiteY4" fmla="*/ 0 h 2400561"/>
              <a:gd name="connsiteX0" fmla="*/ 0 w 3265465"/>
              <a:gd name="connsiteY0" fmla="*/ 2400561 h 2400561"/>
              <a:gd name="connsiteX1" fmla="*/ 1402069 w 3265465"/>
              <a:gd name="connsiteY1" fmla="*/ 1969202 h 2400561"/>
              <a:gd name="connsiteX2" fmla="*/ 1856012 w 3265465"/>
              <a:gd name="connsiteY2" fmla="*/ 823448 h 2400561"/>
              <a:gd name="connsiteX3" fmla="*/ 3265465 w 3265465"/>
              <a:gd name="connsiteY3" fmla="*/ 0 h 2400561"/>
              <a:gd name="connsiteX4" fmla="*/ 3265465 w 3265465"/>
              <a:gd name="connsiteY4" fmla="*/ 0 h 2400561"/>
              <a:gd name="connsiteX0" fmla="*/ 0 w 3265465"/>
              <a:gd name="connsiteY0" fmla="*/ 2400561 h 2400561"/>
              <a:gd name="connsiteX1" fmla="*/ 1402069 w 3265465"/>
              <a:gd name="connsiteY1" fmla="*/ 1969202 h 2400561"/>
              <a:gd name="connsiteX2" fmla="*/ 1856012 w 3265465"/>
              <a:gd name="connsiteY2" fmla="*/ 823448 h 2400561"/>
              <a:gd name="connsiteX3" fmla="*/ 3265465 w 3265465"/>
              <a:gd name="connsiteY3" fmla="*/ 0 h 2400561"/>
              <a:gd name="connsiteX4" fmla="*/ 3265465 w 3265465"/>
              <a:gd name="connsiteY4" fmla="*/ 0 h 2400561"/>
              <a:gd name="connsiteX0" fmla="*/ 0 w 3265465"/>
              <a:gd name="connsiteY0" fmla="*/ 2400561 h 2400561"/>
              <a:gd name="connsiteX1" fmla="*/ 1402069 w 3265465"/>
              <a:gd name="connsiteY1" fmla="*/ 1969202 h 2400561"/>
              <a:gd name="connsiteX2" fmla="*/ 1856012 w 3265465"/>
              <a:gd name="connsiteY2" fmla="*/ 823448 h 2400561"/>
              <a:gd name="connsiteX3" fmla="*/ 3265465 w 3265465"/>
              <a:gd name="connsiteY3" fmla="*/ 0 h 2400561"/>
              <a:gd name="connsiteX4" fmla="*/ 3265465 w 3265465"/>
              <a:gd name="connsiteY4" fmla="*/ 0 h 2400561"/>
              <a:gd name="connsiteX0" fmla="*/ 0 w 3265465"/>
              <a:gd name="connsiteY0" fmla="*/ 2400561 h 2400561"/>
              <a:gd name="connsiteX1" fmla="*/ 1402069 w 3265465"/>
              <a:gd name="connsiteY1" fmla="*/ 1969202 h 2400561"/>
              <a:gd name="connsiteX2" fmla="*/ 1856012 w 3265465"/>
              <a:gd name="connsiteY2" fmla="*/ 823448 h 2400561"/>
              <a:gd name="connsiteX3" fmla="*/ 3265465 w 3265465"/>
              <a:gd name="connsiteY3" fmla="*/ 0 h 2400561"/>
              <a:gd name="connsiteX4" fmla="*/ 3265465 w 3265465"/>
              <a:gd name="connsiteY4" fmla="*/ 0 h 2400561"/>
              <a:gd name="connsiteX0" fmla="*/ 0 w 3265465"/>
              <a:gd name="connsiteY0" fmla="*/ 2400561 h 2400561"/>
              <a:gd name="connsiteX1" fmla="*/ 1402069 w 3265465"/>
              <a:gd name="connsiteY1" fmla="*/ 1969202 h 2400561"/>
              <a:gd name="connsiteX2" fmla="*/ 1856012 w 3265465"/>
              <a:gd name="connsiteY2" fmla="*/ 823448 h 2400561"/>
              <a:gd name="connsiteX3" fmla="*/ 3265465 w 3265465"/>
              <a:gd name="connsiteY3" fmla="*/ 0 h 2400561"/>
              <a:gd name="connsiteX4" fmla="*/ 3265465 w 3265465"/>
              <a:gd name="connsiteY4" fmla="*/ 0 h 2400561"/>
              <a:gd name="connsiteX0" fmla="*/ 0 w 3265465"/>
              <a:gd name="connsiteY0" fmla="*/ 2400561 h 2400561"/>
              <a:gd name="connsiteX1" fmla="*/ 1402069 w 3265465"/>
              <a:gd name="connsiteY1" fmla="*/ 1969202 h 2400561"/>
              <a:gd name="connsiteX2" fmla="*/ 3265465 w 3265465"/>
              <a:gd name="connsiteY2" fmla="*/ 0 h 2400561"/>
              <a:gd name="connsiteX3" fmla="*/ 3265465 w 3265465"/>
              <a:gd name="connsiteY3" fmla="*/ 0 h 2400561"/>
              <a:gd name="connsiteX0" fmla="*/ 0 w 3265465"/>
              <a:gd name="connsiteY0" fmla="*/ 2400561 h 2400561"/>
              <a:gd name="connsiteX1" fmla="*/ 1765951 w 3265465"/>
              <a:gd name="connsiteY1" fmla="*/ 1219927 h 2400561"/>
              <a:gd name="connsiteX2" fmla="*/ 3265465 w 3265465"/>
              <a:gd name="connsiteY2" fmla="*/ 0 h 2400561"/>
              <a:gd name="connsiteX3" fmla="*/ 3265465 w 3265465"/>
              <a:gd name="connsiteY3" fmla="*/ 0 h 2400561"/>
              <a:gd name="connsiteX0" fmla="*/ 0 w 3265465"/>
              <a:gd name="connsiteY0" fmla="*/ 2400561 h 2400561"/>
              <a:gd name="connsiteX1" fmla="*/ 1765951 w 3265465"/>
              <a:gd name="connsiteY1" fmla="*/ 1219927 h 2400561"/>
              <a:gd name="connsiteX2" fmla="*/ 3265465 w 3265465"/>
              <a:gd name="connsiteY2" fmla="*/ 0 h 2400561"/>
              <a:gd name="connsiteX3" fmla="*/ 3265465 w 3265465"/>
              <a:gd name="connsiteY3" fmla="*/ 0 h 2400561"/>
              <a:gd name="connsiteX0" fmla="*/ 0 w 3265465"/>
              <a:gd name="connsiteY0" fmla="*/ 2400920 h 2400920"/>
              <a:gd name="connsiteX1" fmla="*/ 1765951 w 3265465"/>
              <a:gd name="connsiteY1" fmla="*/ 1220286 h 2400920"/>
              <a:gd name="connsiteX2" fmla="*/ 3265465 w 3265465"/>
              <a:gd name="connsiteY2" fmla="*/ 359 h 2400920"/>
              <a:gd name="connsiteX3" fmla="*/ 3265465 w 3265465"/>
              <a:gd name="connsiteY3" fmla="*/ 359 h 2400920"/>
              <a:gd name="connsiteX0" fmla="*/ 0 w 3265465"/>
              <a:gd name="connsiteY0" fmla="*/ 2409458 h 2409458"/>
              <a:gd name="connsiteX1" fmla="*/ 1765951 w 3265465"/>
              <a:gd name="connsiteY1" fmla="*/ 1228824 h 2409458"/>
              <a:gd name="connsiteX2" fmla="*/ 3265465 w 3265465"/>
              <a:gd name="connsiteY2" fmla="*/ 8897 h 2409458"/>
              <a:gd name="connsiteX3" fmla="*/ 3265465 w 3265465"/>
              <a:gd name="connsiteY3" fmla="*/ 8897 h 2409458"/>
              <a:gd name="connsiteX0" fmla="*/ 0 w 3265465"/>
              <a:gd name="connsiteY0" fmla="*/ 2409458 h 2409458"/>
              <a:gd name="connsiteX1" fmla="*/ 1765951 w 3265465"/>
              <a:gd name="connsiteY1" fmla="*/ 1228824 h 2409458"/>
              <a:gd name="connsiteX2" fmla="*/ 3265465 w 3265465"/>
              <a:gd name="connsiteY2" fmla="*/ 8897 h 2409458"/>
              <a:gd name="connsiteX3" fmla="*/ 3265465 w 3265465"/>
              <a:gd name="connsiteY3" fmla="*/ 8897 h 2409458"/>
              <a:gd name="connsiteX0" fmla="*/ 0 w 3265465"/>
              <a:gd name="connsiteY0" fmla="*/ 2400561 h 2400561"/>
              <a:gd name="connsiteX1" fmla="*/ 1765951 w 3265465"/>
              <a:gd name="connsiteY1" fmla="*/ 1219927 h 2400561"/>
              <a:gd name="connsiteX2" fmla="*/ 3265465 w 3265465"/>
              <a:gd name="connsiteY2" fmla="*/ 0 h 2400561"/>
              <a:gd name="connsiteX3" fmla="*/ 3265465 w 3265465"/>
              <a:gd name="connsiteY3" fmla="*/ 0 h 2400561"/>
              <a:gd name="connsiteX0" fmla="*/ 0 w 3293280"/>
              <a:gd name="connsiteY0" fmla="*/ 2596260 h 2596260"/>
              <a:gd name="connsiteX1" fmla="*/ 1765951 w 3293280"/>
              <a:gd name="connsiteY1" fmla="*/ 1415626 h 2596260"/>
              <a:gd name="connsiteX2" fmla="*/ 3265465 w 3293280"/>
              <a:gd name="connsiteY2" fmla="*/ 195699 h 2596260"/>
              <a:gd name="connsiteX3" fmla="*/ 2695910 w 3293280"/>
              <a:gd name="connsiteY3" fmla="*/ 0 h 2596260"/>
              <a:gd name="connsiteX0" fmla="*/ 0 w 3265465"/>
              <a:gd name="connsiteY0" fmla="*/ 2400561 h 2400561"/>
              <a:gd name="connsiteX1" fmla="*/ 1765951 w 3265465"/>
              <a:gd name="connsiteY1" fmla="*/ 1219927 h 2400561"/>
              <a:gd name="connsiteX2" fmla="*/ 3265465 w 3265465"/>
              <a:gd name="connsiteY2" fmla="*/ 0 h 2400561"/>
              <a:gd name="connsiteX0" fmla="*/ 0 w 2790836"/>
              <a:gd name="connsiteY0" fmla="*/ 2428518 h 2428518"/>
              <a:gd name="connsiteX1" fmla="*/ 1765951 w 2790836"/>
              <a:gd name="connsiteY1" fmla="*/ 1247884 h 2428518"/>
              <a:gd name="connsiteX2" fmla="*/ 2790836 w 2790836"/>
              <a:gd name="connsiteY2" fmla="*/ 0 h 2428518"/>
              <a:gd name="connsiteX0" fmla="*/ 0 w 2790836"/>
              <a:gd name="connsiteY0" fmla="*/ 2428518 h 2428518"/>
              <a:gd name="connsiteX1" fmla="*/ 1765951 w 2790836"/>
              <a:gd name="connsiteY1" fmla="*/ 1247884 h 2428518"/>
              <a:gd name="connsiteX2" fmla="*/ 2790836 w 2790836"/>
              <a:gd name="connsiteY2" fmla="*/ 0 h 2428518"/>
              <a:gd name="connsiteX0" fmla="*/ 0 w 2790836"/>
              <a:gd name="connsiteY0" fmla="*/ 2428518 h 2428518"/>
              <a:gd name="connsiteX1" fmla="*/ 1765951 w 2790836"/>
              <a:gd name="connsiteY1" fmla="*/ 1247884 h 2428518"/>
              <a:gd name="connsiteX2" fmla="*/ 2790836 w 2790836"/>
              <a:gd name="connsiteY2" fmla="*/ 0 h 2428518"/>
              <a:gd name="connsiteX0" fmla="*/ 0 w 2790836"/>
              <a:gd name="connsiteY0" fmla="*/ 2428518 h 2428518"/>
              <a:gd name="connsiteX1" fmla="*/ 1765951 w 2790836"/>
              <a:gd name="connsiteY1" fmla="*/ 1247884 h 2428518"/>
              <a:gd name="connsiteX2" fmla="*/ 2790836 w 2790836"/>
              <a:gd name="connsiteY2" fmla="*/ 0 h 2428518"/>
              <a:gd name="connsiteX0" fmla="*/ 0 w 2790836"/>
              <a:gd name="connsiteY0" fmla="*/ 2428518 h 2428518"/>
              <a:gd name="connsiteX1" fmla="*/ 1765951 w 2790836"/>
              <a:gd name="connsiteY1" fmla="*/ 1247884 h 2428518"/>
              <a:gd name="connsiteX2" fmla="*/ 2790836 w 2790836"/>
              <a:gd name="connsiteY2" fmla="*/ 0 h 2428518"/>
              <a:gd name="connsiteX0" fmla="*/ 0 w 2790836"/>
              <a:gd name="connsiteY0" fmla="*/ 2428518 h 2428518"/>
              <a:gd name="connsiteX1" fmla="*/ 1765951 w 2790836"/>
              <a:gd name="connsiteY1" fmla="*/ 1247884 h 2428518"/>
              <a:gd name="connsiteX2" fmla="*/ 2790836 w 2790836"/>
              <a:gd name="connsiteY2" fmla="*/ 0 h 2428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0836" h="2428518">
                <a:moveTo>
                  <a:pt x="0" y="2428518"/>
                </a:moveTo>
                <a:cubicBezTo>
                  <a:pt x="1661745" y="2385891"/>
                  <a:pt x="1648874" y="1918228"/>
                  <a:pt x="1765951" y="1247884"/>
                </a:cubicBezTo>
                <a:cubicBezTo>
                  <a:pt x="1883028" y="577540"/>
                  <a:pt x="2097930" y="40239"/>
                  <a:pt x="2790836" y="0"/>
                </a:cubicBezTo>
              </a:path>
            </a:pathLst>
          </a:custGeom>
          <a:ln w="508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orma libre 19"/>
          <p:cNvSpPr/>
          <p:nvPr/>
        </p:nvSpPr>
        <p:spPr>
          <a:xfrm>
            <a:off x="881590" y="768335"/>
            <a:ext cx="4758648" cy="2212049"/>
          </a:xfrm>
          <a:custGeom>
            <a:avLst/>
            <a:gdLst>
              <a:gd name="connsiteX0" fmla="*/ 0 w 4674918"/>
              <a:gd name="connsiteY0" fmla="*/ 2442431 h 2442431"/>
              <a:gd name="connsiteX1" fmla="*/ 1883923 w 4674918"/>
              <a:gd name="connsiteY1" fmla="*/ 1995815 h 2442431"/>
              <a:gd name="connsiteX2" fmla="*/ 2735176 w 4674918"/>
              <a:gd name="connsiteY2" fmla="*/ 614097 h 2442431"/>
              <a:gd name="connsiteX3" fmla="*/ 4674918 w 4674918"/>
              <a:gd name="connsiteY3" fmla="*/ 0 h 2442431"/>
              <a:gd name="connsiteX0" fmla="*/ 0 w 4674918"/>
              <a:gd name="connsiteY0" fmla="*/ 2011267 h 2011267"/>
              <a:gd name="connsiteX1" fmla="*/ 1883923 w 4674918"/>
              <a:gd name="connsiteY1" fmla="*/ 1564651 h 2011267"/>
              <a:gd name="connsiteX2" fmla="*/ 2735176 w 4674918"/>
              <a:gd name="connsiteY2" fmla="*/ 182933 h 2011267"/>
              <a:gd name="connsiteX3" fmla="*/ 4674918 w 4674918"/>
              <a:gd name="connsiteY3" fmla="*/ 15452 h 2011267"/>
              <a:gd name="connsiteX0" fmla="*/ 0 w 4242314"/>
              <a:gd name="connsiteY0" fmla="*/ 2414518 h 2414518"/>
              <a:gd name="connsiteX1" fmla="*/ 1883923 w 4242314"/>
              <a:gd name="connsiteY1" fmla="*/ 1967902 h 2414518"/>
              <a:gd name="connsiteX2" fmla="*/ 2735176 w 4242314"/>
              <a:gd name="connsiteY2" fmla="*/ 586184 h 2414518"/>
              <a:gd name="connsiteX3" fmla="*/ 4242314 w 4242314"/>
              <a:gd name="connsiteY3" fmla="*/ 0 h 2414518"/>
              <a:gd name="connsiteX0" fmla="*/ 0 w 4242314"/>
              <a:gd name="connsiteY0" fmla="*/ 2414518 h 2414518"/>
              <a:gd name="connsiteX1" fmla="*/ 1883923 w 4242314"/>
              <a:gd name="connsiteY1" fmla="*/ 1967902 h 2414518"/>
              <a:gd name="connsiteX2" fmla="*/ 2735176 w 4242314"/>
              <a:gd name="connsiteY2" fmla="*/ 586184 h 2414518"/>
              <a:gd name="connsiteX3" fmla="*/ 4242314 w 4242314"/>
              <a:gd name="connsiteY3" fmla="*/ 0 h 2414518"/>
              <a:gd name="connsiteX0" fmla="*/ 0 w 4242314"/>
              <a:gd name="connsiteY0" fmla="*/ 2414518 h 2414518"/>
              <a:gd name="connsiteX1" fmla="*/ 1883923 w 4242314"/>
              <a:gd name="connsiteY1" fmla="*/ 1967902 h 2414518"/>
              <a:gd name="connsiteX2" fmla="*/ 2735176 w 4242314"/>
              <a:gd name="connsiteY2" fmla="*/ 586184 h 2414518"/>
              <a:gd name="connsiteX3" fmla="*/ 4242314 w 4242314"/>
              <a:gd name="connsiteY3" fmla="*/ 0 h 2414518"/>
              <a:gd name="connsiteX0" fmla="*/ 0 w 4395819"/>
              <a:gd name="connsiteY0" fmla="*/ 2042587 h 2042587"/>
              <a:gd name="connsiteX1" fmla="*/ 1883923 w 4395819"/>
              <a:gd name="connsiteY1" fmla="*/ 1595971 h 2042587"/>
              <a:gd name="connsiteX2" fmla="*/ 2735176 w 4395819"/>
              <a:gd name="connsiteY2" fmla="*/ 214253 h 2042587"/>
              <a:gd name="connsiteX3" fmla="*/ 4395819 w 4395819"/>
              <a:gd name="connsiteY3" fmla="*/ 4901 h 2042587"/>
              <a:gd name="connsiteX0" fmla="*/ 0 w 4395819"/>
              <a:gd name="connsiteY0" fmla="*/ 2042587 h 2042587"/>
              <a:gd name="connsiteX1" fmla="*/ 1883923 w 4395819"/>
              <a:gd name="connsiteY1" fmla="*/ 1595971 h 2042587"/>
              <a:gd name="connsiteX2" fmla="*/ 2735176 w 4395819"/>
              <a:gd name="connsiteY2" fmla="*/ 214253 h 2042587"/>
              <a:gd name="connsiteX3" fmla="*/ 4395819 w 4395819"/>
              <a:gd name="connsiteY3" fmla="*/ 4901 h 2042587"/>
              <a:gd name="connsiteX0" fmla="*/ 0 w 4758648"/>
              <a:gd name="connsiteY0" fmla="*/ 2442431 h 2442431"/>
              <a:gd name="connsiteX1" fmla="*/ 1883923 w 4758648"/>
              <a:gd name="connsiteY1" fmla="*/ 1995815 h 2442431"/>
              <a:gd name="connsiteX2" fmla="*/ 2735176 w 4758648"/>
              <a:gd name="connsiteY2" fmla="*/ 614097 h 2442431"/>
              <a:gd name="connsiteX3" fmla="*/ 4758648 w 4758648"/>
              <a:gd name="connsiteY3" fmla="*/ 0 h 2442431"/>
              <a:gd name="connsiteX0" fmla="*/ 0 w 4758648"/>
              <a:gd name="connsiteY0" fmla="*/ 2442431 h 2442431"/>
              <a:gd name="connsiteX1" fmla="*/ 1883923 w 4758648"/>
              <a:gd name="connsiteY1" fmla="*/ 1995815 h 2442431"/>
              <a:gd name="connsiteX2" fmla="*/ 2735176 w 4758648"/>
              <a:gd name="connsiteY2" fmla="*/ 614097 h 2442431"/>
              <a:gd name="connsiteX3" fmla="*/ 4758648 w 4758648"/>
              <a:gd name="connsiteY3" fmla="*/ 0 h 2442431"/>
              <a:gd name="connsiteX0" fmla="*/ 0 w 4758648"/>
              <a:gd name="connsiteY0" fmla="*/ 2444272 h 2444272"/>
              <a:gd name="connsiteX1" fmla="*/ 1883923 w 4758648"/>
              <a:gd name="connsiteY1" fmla="*/ 1997656 h 2444272"/>
              <a:gd name="connsiteX2" fmla="*/ 2735176 w 4758648"/>
              <a:gd name="connsiteY2" fmla="*/ 615938 h 2444272"/>
              <a:gd name="connsiteX3" fmla="*/ 4758648 w 4758648"/>
              <a:gd name="connsiteY3" fmla="*/ 1841 h 2444272"/>
              <a:gd name="connsiteX0" fmla="*/ 0 w 4758648"/>
              <a:gd name="connsiteY0" fmla="*/ 2444272 h 2444272"/>
              <a:gd name="connsiteX1" fmla="*/ 1883923 w 4758648"/>
              <a:gd name="connsiteY1" fmla="*/ 1997656 h 2444272"/>
              <a:gd name="connsiteX2" fmla="*/ 2735176 w 4758648"/>
              <a:gd name="connsiteY2" fmla="*/ 615938 h 2444272"/>
              <a:gd name="connsiteX3" fmla="*/ 4758648 w 4758648"/>
              <a:gd name="connsiteY3" fmla="*/ 1841 h 2444272"/>
              <a:gd name="connsiteX0" fmla="*/ 0 w 4758648"/>
              <a:gd name="connsiteY0" fmla="*/ 2444272 h 2444272"/>
              <a:gd name="connsiteX1" fmla="*/ 1883923 w 4758648"/>
              <a:gd name="connsiteY1" fmla="*/ 1997656 h 2444272"/>
              <a:gd name="connsiteX2" fmla="*/ 2735176 w 4758648"/>
              <a:gd name="connsiteY2" fmla="*/ 615938 h 2444272"/>
              <a:gd name="connsiteX3" fmla="*/ 4758648 w 4758648"/>
              <a:gd name="connsiteY3" fmla="*/ 1841 h 2444272"/>
              <a:gd name="connsiteX0" fmla="*/ 0 w 4758648"/>
              <a:gd name="connsiteY0" fmla="*/ 2442431 h 2442431"/>
              <a:gd name="connsiteX1" fmla="*/ 1897878 w 4758648"/>
              <a:gd name="connsiteY1" fmla="*/ 1772507 h 2442431"/>
              <a:gd name="connsiteX2" fmla="*/ 2735176 w 4758648"/>
              <a:gd name="connsiteY2" fmla="*/ 614097 h 2442431"/>
              <a:gd name="connsiteX3" fmla="*/ 4758648 w 4758648"/>
              <a:gd name="connsiteY3" fmla="*/ 0 h 2442431"/>
              <a:gd name="connsiteX0" fmla="*/ 0 w 4758648"/>
              <a:gd name="connsiteY0" fmla="*/ 2442431 h 2442431"/>
              <a:gd name="connsiteX1" fmla="*/ 1897878 w 4758648"/>
              <a:gd name="connsiteY1" fmla="*/ 1772507 h 2442431"/>
              <a:gd name="connsiteX2" fmla="*/ 2735176 w 4758648"/>
              <a:gd name="connsiteY2" fmla="*/ 614097 h 2442431"/>
              <a:gd name="connsiteX3" fmla="*/ 4758648 w 4758648"/>
              <a:gd name="connsiteY3" fmla="*/ 0 h 2442431"/>
              <a:gd name="connsiteX0" fmla="*/ 0 w 4758648"/>
              <a:gd name="connsiteY0" fmla="*/ 2442431 h 2442431"/>
              <a:gd name="connsiteX1" fmla="*/ 1897878 w 4758648"/>
              <a:gd name="connsiteY1" fmla="*/ 1772507 h 2442431"/>
              <a:gd name="connsiteX2" fmla="*/ 4758648 w 4758648"/>
              <a:gd name="connsiteY2" fmla="*/ 0 h 2442431"/>
              <a:gd name="connsiteX0" fmla="*/ 0 w 4758648"/>
              <a:gd name="connsiteY0" fmla="*/ 2442431 h 2442431"/>
              <a:gd name="connsiteX1" fmla="*/ 2483987 w 4758648"/>
              <a:gd name="connsiteY1" fmla="*/ 1172366 h 2442431"/>
              <a:gd name="connsiteX2" fmla="*/ 4758648 w 4758648"/>
              <a:gd name="connsiteY2" fmla="*/ 0 h 2442431"/>
              <a:gd name="connsiteX0" fmla="*/ 0 w 4758648"/>
              <a:gd name="connsiteY0" fmla="*/ 2442431 h 2442431"/>
              <a:gd name="connsiteX1" fmla="*/ 2483987 w 4758648"/>
              <a:gd name="connsiteY1" fmla="*/ 1172366 h 2442431"/>
              <a:gd name="connsiteX2" fmla="*/ 4758648 w 4758648"/>
              <a:gd name="connsiteY2" fmla="*/ 0 h 2442431"/>
              <a:gd name="connsiteX0" fmla="*/ 0 w 4758648"/>
              <a:gd name="connsiteY0" fmla="*/ 2442431 h 2442431"/>
              <a:gd name="connsiteX1" fmla="*/ 2483987 w 4758648"/>
              <a:gd name="connsiteY1" fmla="*/ 1172366 h 2442431"/>
              <a:gd name="connsiteX2" fmla="*/ 4758648 w 4758648"/>
              <a:gd name="connsiteY2" fmla="*/ 0 h 2442431"/>
              <a:gd name="connsiteX0" fmla="*/ 0 w 4758648"/>
              <a:gd name="connsiteY0" fmla="*/ 2442431 h 2442431"/>
              <a:gd name="connsiteX1" fmla="*/ 2483987 w 4758648"/>
              <a:gd name="connsiteY1" fmla="*/ 1172366 h 2442431"/>
              <a:gd name="connsiteX2" fmla="*/ 4758648 w 4758648"/>
              <a:gd name="connsiteY2" fmla="*/ 0 h 2442431"/>
              <a:gd name="connsiteX0" fmla="*/ 0 w 4758648"/>
              <a:gd name="connsiteY0" fmla="*/ 2442431 h 2442431"/>
              <a:gd name="connsiteX1" fmla="*/ 2483987 w 4758648"/>
              <a:gd name="connsiteY1" fmla="*/ 1172366 h 2442431"/>
              <a:gd name="connsiteX2" fmla="*/ 4758648 w 4758648"/>
              <a:gd name="connsiteY2" fmla="*/ 0 h 2442431"/>
              <a:gd name="connsiteX0" fmla="*/ 0 w 4758648"/>
              <a:gd name="connsiteY0" fmla="*/ 2442431 h 2442431"/>
              <a:gd name="connsiteX1" fmla="*/ 2483987 w 4758648"/>
              <a:gd name="connsiteY1" fmla="*/ 1172366 h 2442431"/>
              <a:gd name="connsiteX2" fmla="*/ 4758648 w 4758648"/>
              <a:gd name="connsiteY2" fmla="*/ 0 h 2442431"/>
              <a:gd name="connsiteX0" fmla="*/ 0 w 4758648"/>
              <a:gd name="connsiteY0" fmla="*/ 2442431 h 2442431"/>
              <a:gd name="connsiteX1" fmla="*/ 2483987 w 4758648"/>
              <a:gd name="connsiteY1" fmla="*/ 1172366 h 2442431"/>
              <a:gd name="connsiteX2" fmla="*/ 4758648 w 4758648"/>
              <a:gd name="connsiteY2" fmla="*/ 0 h 244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8648" h="2442431">
                <a:moveTo>
                  <a:pt x="0" y="2442431"/>
                </a:moveTo>
                <a:cubicBezTo>
                  <a:pt x="1174545" y="2385441"/>
                  <a:pt x="2263033" y="1663178"/>
                  <a:pt x="2483987" y="1172366"/>
                </a:cubicBezTo>
                <a:cubicBezTo>
                  <a:pt x="2704941" y="681554"/>
                  <a:pt x="3409085" y="62223"/>
                  <a:pt x="4758648" y="0"/>
                </a:cubicBezTo>
              </a:path>
            </a:pathLst>
          </a:cu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recto 7"/>
          <p:cNvCxnSpPr/>
          <p:nvPr/>
        </p:nvCxnSpPr>
        <p:spPr>
          <a:xfrm>
            <a:off x="758421" y="768335"/>
            <a:ext cx="517557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833448" y="2980384"/>
            <a:ext cx="510054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1073456" y="132233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Inversión A</a:t>
            </a:r>
            <a:endParaRPr lang="es-ES" dirty="0"/>
          </a:p>
        </p:txBody>
      </p:sp>
      <p:sp>
        <p:nvSpPr>
          <p:cNvPr id="29" name="CuadroTexto 28"/>
          <p:cNvSpPr txBox="1"/>
          <p:nvPr/>
        </p:nvSpPr>
        <p:spPr>
          <a:xfrm>
            <a:off x="4358999" y="184959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Inversión C</a:t>
            </a:r>
            <a:endParaRPr lang="es-ES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933996" y="134991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Inversión B</a:t>
            </a:r>
            <a:endParaRPr lang="es-ES" dirty="0"/>
          </a:p>
        </p:txBody>
      </p:sp>
      <p:cxnSp>
        <p:nvCxnSpPr>
          <p:cNvPr id="32" name="Conector recto de flecha 31"/>
          <p:cNvCxnSpPr>
            <a:stCxn id="28" idx="3"/>
          </p:cNvCxnSpPr>
          <p:nvPr/>
        </p:nvCxnSpPr>
        <p:spPr>
          <a:xfrm>
            <a:off x="2309692" y="1506999"/>
            <a:ext cx="462108" cy="184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29" idx="1"/>
          </p:cNvCxnSpPr>
          <p:nvPr/>
        </p:nvCxnSpPr>
        <p:spPr>
          <a:xfrm flipH="1" flipV="1">
            <a:off x="3797306" y="1849597"/>
            <a:ext cx="561693" cy="184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30" idx="1"/>
          </p:cNvCxnSpPr>
          <p:nvPr/>
        </p:nvCxnSpPr>
        <p:spPr>
          <a:xfrm flipH="1" flipV="1">
            <a:off x="4977045" y="925801"/>
            <a:ext cx="956951" cy="6087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2753225" y="4885081"/>
            <a:ext cx="5483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La inversión C domina estocásticamente a la inversión A.</a:t>
            </a:r>
          </a:p>
          <a:p>
            <a:r>
              <a:rPr lang="es-ES" dirty="0" smtClean="0"/>
              <a:t>La inversión B ni domina ni es dominada.</a:t>
            </a:r>
            <a:endParaRPr lang="es-ES" dirty="0"/>
          </a:p>
        </p:txBody>
      </p:sp>
      <p:cxnSp>
        <p:nvCxnSpPr>
          <p:cNvPr id="46" name="Conector recto 45"/>
          <p:cNvCxnSpPr/>
          <p:nvPr/>
        </p:nvCxnSpPr>
        <p:spPr>
          <a:xfrm>
            <a:off x="806591" y="4869160"/>
            <a:ext cx="510054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881590" y="3113965"/>
            <a:ext cx="1322" cy="177111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Forma libre 48"/>
          <p:cNvSpPr/>
          <p:nvPr/>
        </p:nvSpPr>
        <p:spPr>
          <a:xfrm>
            <a:off x="1865745" y="3770469"/>
            <a:ext cx="1755195" cy="1114612"/>
          </a:xfrm>
          <a:custGeom>
            <a:avLst/>
            <a:gdLst>
              <a:gd name="connsiteX0" fmla="*/ 0 w 3209645"/>
              <a:gd name="connsiteY0" fmla="*/ 2400561 h 2400561"/>
              <a:gd name="connsiteX1" fmla="*/ 1255948 w 3209645"/>
              <a:gd name="connsiteY1" fmla="*/ 1870205 h 2400561"/>
              <a:gd name="connsiteX2" fmla="*/ 1967652 w 3209645"/>
              <a:gd name="connsiteY2" fmla="*/ 446616 h 2400561"/>
              <a:gd name="connsiteX3" fmla="*/ 3209645 w 3209645"/>
              <a:gd name="connsiteY3" fmla="*/ 0 h 2400561"/>
              <a:gd name="connsiteX0" fmla="*/ 0 w 3004686"/>
              <a:gd name="connsiteY0" fmla="*/ 2484838 h 2484838"/>
              <a:gd name="connsiteX1" fmla="*/ 1255948 w 3004686"/>
              <a:gd name="connsiteY1" fmla="*/ 1954482 h 2484838"/>
              <a:gd name="connsiteX2" fmla="*/ 1967652 w 3004686"/>
              <a:gd name="connsiteY2" fmla="*/ 530893 h 2484838"/>
              <a:gd name="connsiteX3" fmla="*/ 3004686 w 3004686"/>
              <a:gd name="connsiteY3" fmla="*/ 0 h 2484838"/>
              <a:gd name="connsiteX0" fmla="*/ 0 w 3312124"/>
              <a:gd name="connsiteY0" fmla="*/ 2428653 h 2428653"/>
              <a:gd name="connsiteX1" fmla="*/ 1255948 w 3312124"/>
              <a:gd name="connsiteY1" fmla="*/ 1898297 h 2428653"/>
              <a:gd name="connsiteX2" fmla="*/ 1967652 w 3312124"/>
              <a:gd name="connsiteY2" fmla="*/ 474708 h 2428653"/>
              <a:gd name="connsiteX3" fmla="*/ 3312124 w 3312124"/>
              <a:gd name="connsiteY3" fmla="*/ 0 h 2428653"/>
              <a:gd name="connsiteX0" fmla="*/ 0 w 3312124"/>
              <a:gd name="connsiteY0" fmla="*/ 2428653 h 2428653"/>
              <a:gd name="connsiteX1" fmla="*/ 1255948 w 3312124"/>
              <a:gd name="connsiteY1" fmla="*/ 1898297 h 2428653"/>
              <a:gd name="connsiteX2" fmla="*/ 1967652 w 3312124"/>
              <a:gd name="connsiteY2" fmla="*/ 474708 h 2428653"/>
              <a:gd name="connsiteX3" fmla="*/ 3312124 w 3312124"/>
              <a:gd name="connsiteY3" fmla="*/ 0 h 2428653"/>
              <a:gd name="connsiteX0" fmla="*/ 0 w 3312124"/>
              <a:gd name="connsiteY0" fmla="*/ 2428653 h 2428653"/>
              <a:gd name="connsiteX1" fmla="*/ 1255948 w 3312124"/>
              <a:gd name="connsiteY1" fmla="*/ 1898297 h 2428653"/>
              <a:gd name="connsiteX2" fmla="*/ 1967652 w 3312124"/>
              <a:gd name="connsiteY2" fmla="*/ 474708 h 2428653"/>
              <a:gd name="connsiteX3" fmla="*/ 3312124 w 3312124"/>
              <a:gd name="connsiteY3" fmla="*/ 0 h 2428653"/>
              <a:gd name="connsiteX0" fmla="*/ 0 w 3209645"/>
              <a:gd name="connsiteY0" fmla="*/ 2765763 h 2765763"/>
              <a:gd name="connsiteX1" fmla="*/ 1255948 w 3209645"/>
              <a:gd name="connsiteY1" fmla="*/ 2235407 h 2765763"/>
              <a:gd name="connsiteX2" fmla="*/ 1967652 w 3209645"/>
              <a:gd name="connsiteY2" fmla="*/ 811818 h 2765763"/>
              <a:gd name="connsiteX3" fmla="*/ 3209645 w 3209645"/>
              <a:gd name="connsiteY3" fmla="*/ 0 h 2765763"/>
              <a:gd name="connsiteX0" fmla="*/ 0 w 3271133"/>
              <a:gd name="connsiteY0" fmla="*/ 2428653 h 2428653"/>
              <a:gd name="connsiteX1" fmla="*/ 1255948 w 3271133"/>
              <a:gd name="connsiteY1" fmla="*/ 1898297 h 2428653"/>
              <a:gd name="connsiteX2" fmla="*/ 1967652 w 3271133"/>
              <a:gd name="connsiteY2" fmla="*/ 474708 h 2428653"/>
              <a:gd name="connsiteX3" fmla="*/ 3271133 w 3271133"/>
              <a:gd name="connsiteY3" fmla="*/ 0 h 2428653"/>
              <a:gd name="connsiteX0" fmla="*/ 0 w 3271133"/>
              <a:gd name="connsiteY0" fmla="*/ 2428653 h 2428653"/>
              <a:gd name="connsiteX1" fmla="*/ 1255948 w 3271133"/>
              <a:gd name="connsiteY1" fmla="*/ 1898297 h 2428653"/>
              <a:gd name="connsiteX2" fmla="*/ 1967652 w 3271133"/>
              <a:gd name="connsiteY2" fmla="*/ 474708 h 2428653"/>
              <a:gd name="connsiteX3" fmla="*/ 3271133 w 3271133"/>
              <a:gd name="connsiteY3" fmla="*/ 0 h 2428653"/>
              <a:gd name="connsiteX0" fmla="*/ 0 w 3271133"/>
              <a:gd name="connsiteY0" fmla="*/ 2428653 h 2428653"/>
              <a:gd name="connsiteX1" fmla="*/ 1255948 w 3271133"/>
              <a:gd name="connsiteY1" fmla="*/ 1898297 h 2428653"/>
              <a:gd name="connsiteX2" fmla="*/ 1967652 w 3271133"/>
              <a:gd name="connsiteY2" fmla="*/ 474708 h 2428653"/>
              <a:gd name="connsiteX3" fmla="*/ 3271133 w 3271133"/>
              <a:gd name="connsiteY3" fmla="*/ 0 h 2428653"/>
              <a:gd name="connsiteX0" fmla="*/ 0 w 3271133"/>
              <a:gd name="connsiteY0" fmla="*/ 2428653 h 2428653"/>
              <a:gd name="connsiteX1" fmla="*/ 1255948 w 3271133"/>
              <a:gd name="connsiteY1" fmla="*/ 1898297 h 2428653"/>
              <a:gd name="connsiteX2" fmla="*/ 3271133 w 3271133"/>
              <a:gd name="connsiteY2" fmla="*/ 0 h 2428653"/>
              <a:gd name="connsiteX0" fmla="*/ 0 w 3271133"/>
              <a:gd name="connsiteY0" fmla="*/ 2428653 h 2428653"/>
              <a:gd name="connsiteX1" fmla="*/ 1583882 w 3271133"/>
              <a:gd name="connsiteY1" fmla="*/ 1041476 h 2428653"/>
              <a:gd name="connsiteX2" fmla="*/ 3271133 w 3271133"/>
              <a:gd name="connsiteY2" fmla="*/ 0 h 2428653"/>
              <a:gd name="connsiteX0" fmla="*/ 0 w 3271133"/>
              <a:gd name="connsiteY0" fmla="*/ 2428653 h 2428653"/>
              <a:gd name="connsiteX1" fmla="*/ 1583882 w 3271133"/>
              <a:gd name="connsiteY1" fmla="*/ 1041476 h 2428653"/>
              <a:gd name="connsiteX2" fmla="*/ 3271133 w 3271133"/>
              <a:gd name="connsiteY2" fmla="*/ 0 h 2428653"/>
              <a:gd name="connsiteX0" fmla="*/ 0 w 3271133"/>
              <a:gd name="connsiteY0" fmla="*/ 2428653 h 2428653"/>
              <a:gd name="connsiteX1" fmla="*/ 1583882 w 3271133"/>
              <a:gd name="connsiteY1" fmla="*/ 1041476 h 2428653"/>
              <a:gd name="connsiteX2" fmla="*/ 3271133 w 3271133"/>
              <a:gd name="connsiteY2" fmla="*/ 0 h 2428653"/>
              <a:gd name="connsiteX0" fmla="*/ 0 w 3271133"/>
              <a:gd name="connsiteY0" fmla="*/ 2428653 h 2428653"/>
              <a:gd name="connsiteX1" fmla="*/ 1583882 w 3271133"/>
              <a:gd name="connsiteY1" fmla="*/ 1041476 h 2428653"/>
              <a:gd name="connsiteX2" fmla="*/ 3271133 w 3271133"/>
              <a:gd name="connsiteY2" fmla="*/ 0 h 2428653"/>
              <a:gd name="connsiteX0" fmla="*/ 0 w 3271133"/>
              <a:gd name="connsiteY0" fmla="*/ 2428653 h 2428653"/>
              <a:gd name="connsiteX1" fmla="*/ 1419915 w 3271133"/>
              <a:gd name="connsiteY1" fmla="*/ 1266216 h 2428653"/>
              <a:gd name="connsiteX2" fmla="*/ 3271133 w 3271133"/>
              <a:gd name="connsiteY2" fmla="*/ 0 h 2428653"/>
              <a:gd name="connsiteX0" fmla="*/ 0 w 3271133"/>
              <a:gd name="connsiteY0" fmla="*/ 2428653 h 2428653"/>
              <a:gd name="connsiteX1" fmla="*/ 1419915 w 3271133"/>
              <a:gd name="connsiteY1" fmla="*/ 1266216 h 2428653"/>
              <a:gd name="connsiteX2" fmla="*/ 3271133 w 3271133"/>
              <a:gd name="connsiteY2" fmla="*/ 0 h 2428653"/>
              <a:gd name="connsiteX0" fmla="*/ 0 w 3271133"/>
              <a:gd name="connsiteY0" fmla="*/ 1162464 h 1162464"/>
              <a:gd name="connsiteX1" fmla="*/ 1419915 w 3271133"/>
              <a:gd name="connsiteY1" fmla="*/ 27 h 1162464"/>
              <a:gd name="connsiteX2" fmla="*/ 3271133 w 3271133"/>
              <a:gd name="connsiteY2" fmla="*/ 1124261 h 1162464"/>
              <a:gd name="connsiteX0" fmla="*/ 0 w 3271133"/>
              <a:gd name="connsiteY0" fmla="*/ 1162464 h 1162464"/>
              <a:gd name="connsiteX1" fmla="*/ 1419915 w 3271133"/>
              <a:gd name="connsiteY1" fmla="*/ 27 h 1162464"/>
              <a:gd name="connsiteX2" fmla="*/ 3271133 w 3271133"/>
              <a:gd name="connsiteY2" fmla="*/ 1124261 h 1162464"/>
              <a:gd name="connsiteX0" fmla="*/ 0 w 3271133"/>
              <a:gd name="connsiteY0" fmla="*/ 1223755 h 1223755"/>
              <a:gd name="connsiteX1" fmla="*/ 1653984 w 3271133"/>
              <a:gd name="connsiteY1" fmla="*/ 25 h 1223755"/>
              <a:gd name="connsiteX2" fmla="*/ 3271133 w 3271133"/>
              <a:gd name="connsiteY2" fmla="*/ 1185552 h 1223755"/>
              <a:gd name="connsiteX0" fmla="*/ 0 w 3271133"/>
              <a:gd name="connsiteY0" fmla="*/ 1223755 h 1223755"/>
              <a:gd name="connsiteX1" fmla="*/ 1653984 w 3271133"/>
              <a:gd name="connsiteY1" fmla="*/ 25 h 1223755"/>
              <a:gd name="connsiteX2" fmla="*/ 3271133 w 3271133"/>
              <a:gd name="connsiteY2" fmla="*/ 1185552 h 1223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1133" h="1223755">
                <a:moveTo>
                  <a:pt x="0" y="1223755"/>
                </a:moveTo>
                <a:cubicBezTo>
                  <a:pt x="812431" y="1212069"/>
                  <a:pt x="1108795" y="6392"/>
                  <a:pt x="1653984" y="25"/>
                </a:cubicBezTo>
                <a:cubicBezTo>
                  <a:pt x="2199173" y="-6342"/>
                  <a:pt x="2260885" y="1182627"/>
                  <a:pt x="3271133" y="1185552"/>
                </a:cubicBezTo>
              </a:path>
            </a:pathLst>
          </a:custGeom>
          <a:ln w="50800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Forma libre 49"/>
          <p:cNvSpPr/>
          <p:nvPr/>
        </p:nvSpPr>
        <p:spPr>
          <a:xfrm>
            <a:off x="2395690" y="3898409"/>
            <a:ext cx="2207355" cy="972103"/>
          </a:xfrm>
          <a:custGeom>
            <a:avLst/>
            <a:gdLst>
              <a:gd name="connsiteX0" fmla="*/ 0 w 3265465"/>
              <a:gd name="connsiteY0" fmla="*/ 2400561 h 2416821"/>
              <a:gd name="connsiteX1" fmla="*/ 1228038 w 3265465"/>
              <a:gd name="connsiteY1" fmla="*/ 2191210 h 2416821"/>
              <a:gd name="connsiteX2" fmla="*/ 1856012 w 3265465"/>
              <a:gd name="connsiteY2" fmla="*/ 823448 h 2416821"/>
              <a:gd name="connsiteX3" fmla="*/ 2623536 w 3265465"/>
              <a:gd name="connsiteY3" fmla="*/ 181437 h 2416821"/>
              <a:gd name="connsiteX4" fmla="*/ 3265465 w 3265465"/>
              <a:gd name="connsiteY4" fmla="*/ 0 h 2416821"/>
              <a:gd name="connsiteX5" fmla="*/ 3265465 w 3265465"/>
              <a:gd name="connsiteY5" fmla="*/ 0 h 2416821"/>
              <a:gd name="connsiteX0" fmla="*/ 0 w 3265465"/>
              <a:gd name="connsiteY0" fmla="*/ 2400561 h 2400561"/>
              <a:gd name="connsiteX1" fmla="*/ 1228038 w 3265465"/>
              <a:gd name="connsiteY1" fmla="*/ 2191210 h 2400561"/>
              <a:gd name="connsiteX2" fmla="*/ 1856012 w 3265465"/>
              <a:gd name="connsiteY2" fmla="*/ 823448 h 2400561"/>
              <a:gd name="connsiteX3" fmla="*/ 2623536 w 3265465"/>
              <a:gd name="connsiteY3" fmla="*/ 181437 h 2400561"/>
              <a:gd name="connsiteX4" fmla="*/ 3265465 w 3265465"/>
              <a:gd name="connsiteY4" fmla="*/ 0 h 2400561"/>
              <a:gd name="connsiteX5" fmla="*/ 3265465 w 3265465"/>
              <a:gd name="connsiteY5" fmla="*/ 0 h 2400561"/>
              <a:gd name="connsiteX0" fmla="*/ 0 w 3265465"/>
              <a:gd name="connsiteY0" fmla="*/ 2400561 h 2400561"/>
              <a:gd name="connsiteX1" fmla="*/ 1402069 w 3265465"/>
              <a:gd name="connsiteY1" fmla="*/ 1969202 h 2400561"/>
              <a:gd name="connsiteX2" fmla="*/ 1856012 w 3265465"/>
              <a:gd name="connsiteY2" fmla="*/ 823448 h 2400561"/>
              <a:gd name="connsiteX3" fmla="*/ 2623536 w 3265465"/>
              <a:gd name="connsiteY3" fmla="*/ 181437 h 2400561"/>
              <a:gd name="connsiteX4" fmla="*/ 3265465 w 3265465"/>
              <a:gd name="connsiteY4" fmla="*/ 0 h 2400561"/>
              <a:gd name="connsiteX5" fmla="*/ 3265465 w 3265465"/>
              <a:gd name="connsiteY5" fmla="*/ 0 h 2400561"/>
              <a:gd name="connsiteX0" fmla="*/ 0 w 3265465"/>
              <a:gd name="connsiteY0" fmla="*/ 2400561 h 2400561"/>
              <a:gd name="connsiteX1" fmla="*/ 1402069 w 3265465"/>
              <a:gd name="connsiteY1" fmla="*/ 1969202 h 2400561"/>
              <a:gd name="connsiteX2" fmla="*/ 1856012 w 3265465"/>
              <a:gd name="connsiteY2" fmla="*/ 823448 h 2400561"/>
              <a:gd name="connsiteX3" fmla="*/ 3265465 w 3265465"/>
              <a:gd name="connsiteY3" fmla="*/ 0 h 2400561"/>
              <a:gd name="connsiteX4" fmla="*/ 3265465 w 3265465"/>
              <a:gd name="connsiteY4" fmla="*/ 0 h 2400561"/>
              <a:gd name="connsiteX0" fmla="*/ 0 w 3265465"/>
              <a:gd name="connsiteY0" fmla="*/ 2400561 h 2400561"/>
              <a:gd name="connsiteX1" fmla="*/ 1402069 w 3265465"/>
              <a:gd name="connsiteY1" fmla="*/ 1969202 h 2400561"/>
              <a:gd name="connsiteX2" fmla="*/ 1856012 w 3265465"/>
              <a:gd name="connsiteY2" fmla="*/ 823448 h 2400561"/>
              <a:gd name="connsiteX3" fmla="*/ 3265465 w 3265465"/>
              <a:gd name="connsiteY3" fmla="*/ 0 h 2400561"/>
              <a:gd name="connsiteX4" fmla="*/ 3265465 w 3265465"/>
              <a:gd name="connsiteY4" fmla="*/ 0 h 2400561"/>
              <a:gd name="connsiteX0" fmla="*/ 0 w 3265465"/>
              <a:gd name="connsiteY0" fmla="*/ 2400561 h 2400561"/>
              <a:gd name="connsiteX1" fmla="*/ 1402069 w 3265465"/>
              <a:gd name="connsiteY1" fmla="*/ 1969202 h 2400561"/>
              <a:gd name="connsiteX2" fmla="*/ 1856012 w 3265465"/>
              <a:gd name="connsiteY2" fmla="*/ 823448 h 2400561"/>
              <a:gd name="connsiteX3" fmla="*/ 3265465 w 3265465"/>
              <a:gd name="connsiteY3" fmla="*/ 0 h 2400561"/>
              <a:gd name="connsiteX4" fmla="*/ 3265465 w 3265465"/>
              <a:gd name="connsiteY4" fmla="*/ 0 h 2400561"/>
              <a:gd name="connsiteX0" fmla="*/ 0 w 3265465"/>
              <a:gd name="connsiteY0" fmla="*/ 2400561 h 2400561"/>
              <a:gd name="connsiteX1" fmla="*/ 1402069 w 3265465"/>
              <a:gd name="connsiteY1" fmla="*/ 1969202 h 2400561"/>
              <a:gd name="connsiteX2" fmla="*/ 1856012 w 3265465"/>
              <a:gd name="connsiteY2" fmla="*/ 823448 h 2400561"/>
              <a:gd name="connsiteX3" fmla="*/ 3265465 w 3265465"/>
              <a:gd name="connsiteY3" fmla="*/ 0 h 2400561"/>
              <a:gd name="connsiteX4" fmla="*/ 3265465 w 3265465"/>
              <a:gd name="connsiteY4" fmla="*/ 0 h 2400561"/>
              <a:gd name="connsiteX0" fmla="*/ 0 w 3265465"/>
              <a:gd name="connsiteY0" fmla="*/ 2400561 h 2400561"/>
              <a:gd name="connsiteX1" fmla="*/ 1402069 w 3265465"/>
              <a:gd name="connsiteY1" fmla="*/ 1969202 h 2400561"/>
              <a:gd name="connsiteX2" fmla="*/ 1856012 w 3265465"/>
              <a:gd name="connsiteY2" fmla="*/ 823448 h 2400561"/>
              <a:gd name="connsiteX3" fmla="*/ 3265465 w 3265465"/>
              <a:gd name="connsiteY3" fmla="*/ 0 h 2400561"/>
              <a:gd name="connsiteX4" fmla="*/ 3265465 w 3265465"/>
              <a:gd name="connsiteY4" fmla="*/ 0 h 2400561"/>
              <a:gd name="connsiteX0" fmla="*/ 0 w 3265465"/>
              <a:gd name="connsiteY0" fmla="*/ 2400561 h 2400561"/>
              <a:gd name="connsiteX1" fmla="*/ 1402069 w 3265465"/>
              <a:gd name="connsiteY1" fmla="*/ 1969202 h 2400561"/>
              <a:gd name="connsiteX2" fmla="*/ 1856012 w 3265465"/>
              <a:gd name="connsiteY2" fmla="*/ 823448 h 2400561"/>
              <a:gd name="connsiteX3" fmla="*/ 3265465 w 3265465"/>
              <a:gd name="connsiteY3" fmla="*/ 0 h 2400561"/>
              <a:gd name="connsiteX4" fmla="*/ 3265465 w 3265465"/>
              <a:gd name="connsiteY4" fmla="*/ 0 h 2400561"/>
              <a:gd name="connsiteX0" fmla="*/ 0 w 3265465"/>
              <a:gd name="connsiteY0" fmla="*/ 2400561 h 2400561"/>
              <a:gd name="connsiteX1" fmla="*/ 1402069 w 3265465"/>
              <a:gd name="connsiteY1" fmla="*/ 1969202 h 2400561"/>
              <a:gd name="connsiteX2" fmla="*/ 3265465 w 3265465"/>
              <a:gd name="connsiteY2" fmla="*/ 0 h 2400561"/>
              <a:gd name="connsiteX3" fmla="*/ 3265465 w 3265465"/>
              <a:gd name="connsiteY3" fmla="*/ 0 h 2400561"/>
              <a:gd name="connsiteX0" fmla="*/ 0 w 3265465"/>
              <a:gd name="connsiteY0" fmla="*/ 2400561 h 2400561"/>
              <a:gd name="connsiteX1" fmla="*/ 1765951 w 3265465"/>
              <a:gd name="connsiteY1" fmla="*/ 1219927 h 2400561"/>
              <a:gd name="connsiteX2" fmla="*/ 3265465 w 3265465"/>
              <a:gd name="connsiteY2" fmla="*/ 0 h 2400561"/>
              <a:gd name="connsiteX3" fmla="*/ 3265465 w 3265465"/>
              <a:gd name="connsiteY3" fmla="*/ 0 h 2400561"/>
              <a:gd name="connsiteX0" fmla="*/ 0 w 3265465"/>
              <a:gd name="connsiteY0" fmla="*/ 2400561 h 2400561"/>
              <a:gd name="connsiteX1" fmla="*/ 1765951 w 3265465"/>
              <a:gd name="connsiteY1" fmla="*/ 1219927 h 2400561"/>
              <a:gd name="connsiteX2" fmla="*/ 3265465 w 3265465"/>
              <a:gd name="connsiteY2" fmla="*/ 0 h 2400561"/>
              <a:gd name="connsiteX3" fmla="*/ 3265465 w 3265465"/>
              <a:gd name="connsiteY3" fmla="*/ 0 h 2400561"/>
              <a:gd name="connsiteX0" fmla="*/ 0 w 3265465"/>
              <a:gd name="connsiteY0" fmla="*/ 2400920 h 2400920"/>
              <a:gd name="connsiteX1" fmla="*/ 1765951 w 3265465"/>
              <a:gd name="connsiteY1" fmla="*/ 1220286 h 2400920"/>
              <a:gd name="connsiteX2" fmla="*/ 3265465 w 3265465"/>
              <a:gd name="connsiteY2" fmla="*/ 359 h 2400920"/>
              <a:gd name="connsiteX3" fmla="*/ 3265465 w 3265465"/>
              <a:gd name="connsiteY3" fmla="*/ 359 h 2400920"/>
              <a:gd name="connsiteX0" fmla="*/ 0 w 3265465"/>
              <a:gd name="connsiteY0" fmla="*/ 2409458 h 2409458"/>
              <a:gd name="connsiteX1" fmla="*/ 1765951 w 3265465"/>
              <a:gd name="connsiteY1" fmla="*/ 1228824 h 2409458"/>
              <a:gd name="connsiteX2" fmla="*/ 3265465 w 3265465"/>
              <a:gd name="connsiteY2" fmla="*/ 8897 h 2409458"/>
              <a:gd name="connsiteX3" fmla="*/ 3265465 w 3265465"/>
              <a:gd name="connsiteY3" fmla="*/ 8897 h 2409458"/>
              <a:gd name="connsiteX0" fmla="*/ 0 w 3265465"/>
              <a:gd name="connsiteY0" fmla="*/ 2409458 h 2409458"/>
              <a:gd name="connsiteX1" fmla="*/ 1765951 w 3265465"/>
              <a:gd name="connsiteY1" fmla="*/ 1228824 h 2409458"/>
              <a:gd name="connsiteX2" fmla="*/ 3265465 w 3265465"/>
              <a:gd name="connsiteY2" fmla="*/ 8897 h 2409458"/>
              <a:gd name="connsiteX3" fmla="*/ 3265465 w 3265465"/>
              <a:gd name="connsiteY3" fmla="*/ 8897 h 2409458"/>
              <a:gd name="connsiteX0" fmla="*/ 0 w 3265465"/>
              <a:gd name="connsiteY0" fmla="*/ 2400561 h 2400561"/>
              <a:gd name="connsiteX1" fmla="*/ 1765951 w 3265465"/>
              <a:gd name="connsiteY1" fmla="*/ 1219927 h 2400561"/>
              <a:gd name="connsiteX2" fmla="*/ 3265465 w 3265465"/>
              <a:gd name="connsiteY2" fmla="*/ 0 h 2400561"/>
              <a:gd name="connsiteX3" fmla="*/ 3265465 w 3265465"/>
              <a:gd name="connsiteY3" fmla="*/ 0 h 2400561"/>
              <a:gd name="connsiteX0" fmla="*/ 0 w 3293280"/>
              <a:gd name="connsiteY0" fmla="*/ 2596260 h 2596260"/>
              <a:gd name="connsiteX1" fmla="*/ 1765951 w 3293280"/>
              <a:gd name="connsiteY1" fmla="*/ 1415626 h 2596260"/>
              <a:gd name="connsiteX2" fmla="*/ 3265465 w 3293280"/>
              <a:gd name="connsiteY2" fmla="*/ 195699 h 2596260"/>
              <a:gd name="connsiteX3" fmla="*/ 2695910 w 3293280"/>
              <a:gd name="connsiteY3" fmla="*/ 0 h 2596260"/>
              <a:gd name="connsiteX0" fmla="*/ 0 w 3265465"/>
              <a:gd name="connsiteY0" fmla="*/ 2400561 h 2400561"/>
              <a:gd name="connsiteX1" fmla="*/ 1765951 w 3265465"/>
              <a:gd name="connsiteY1" fmla="*/ 1219927 h 2400561"/>
              <a:gd name="connsiteX2" fmla="*/ 3265465 w 3265465"/>
              <a:gd name="connsiteY2" fmla="*/ 0 h 2400561"/>
              <a:gd name="connsiteX0" fmla="*/ 0 w 2790836"/>
              <a:gd name="connsiteY0" fmla="*/ 2428518 h 2428518"/>
              <a:gd name="connsiteX1" fmla="*/ 1765951 w 2790836"/>
              <a:gd name="connsiteY1" fmla="*/ 1247884 h 2428518"/>
              <a:gd name="connsiteX2" fmla="*/ 2790836 w 2790836"/>
              <a:gd name="connsiteY2" fmla="*/ 0 h 2428518"/>
              <a:gd name="connsiteX0" fmla="*/ 0 w 2790836"/>
              <a:gd name="connsiteY0" fmla="*/ 2428518 h 2428518"/>
              <a:gd name="connsiteX1" fmla="*/ 1765951 w 2790836"/>
              <a:gd name="connsiteY1" fmla="*/ 1247884 h 2428518"/>
              <a:gd name="connsiteX2" fmla="*/ 2790836 w 2790836"/>
              <a:gd name="connsiteY2" fmla="*/ 0 h 2428518"/>
              <a:gd name="connsiteX0" fmla="*/ 0 w 2790836"/>
              <a:gd name="connsiteY0" fmla="*/ 2428518 h 2428518"/>
              <a:gd name="connsiteX1" fmla="*/ 1765951 w 2790836"/>
              <a:gd name="connsiteY1" fmla="*/ 1247884 h 2428518"/>
              <a:gd name="connsiteX2" fmla="*/ 2790836 w 2790836"/>
              <a:gd name="connsiteY2" fmla="*/ 0 h 2428518"/>
              <a:gd name="connsiteX0" fmla="*/ 0 w 2790836"/>
              <a:gd name="connsiteY0" fmla="*/ 2428518 h 2428518"/>
              <a:gd name="connsiteX1" fmla="*/ 1765951 w 2790836"/>
              <a:gd name="connsiteY1" fmla="*/ 1247884 h 2428518"/>
              <a:gd name="connsiteX2" fmla="*/ 2790836 w 2790836"/>
              <a:gd name="connsiteY2" fmla="*/ 0 h 2428518"/>
              <a:gd name="connsiteX0" fmla="*/ 0 w 2790836"/>
              <a:gd name="connsiteY0" fmla="*/ 2428518 h 2428518"/>
              <a:gd name="connsiteX1" fmla="*/ 1765951 w 2790836"/>
              <a:gd name="connsiteY1" fmla="*/ 1247884 h 2428518"/>
              <a:gd name="connsiteX2" fmla="*/ 2790836 w 2790836"/>
              <a:gd name="connsiteY2" fmla="*/ 0 h 2428518"/>
              <a:gd name="connsiteX0" fmla="*/ 0 w 2790836"/>
              <a:gd name="connsiteY0" fmla="*/ 2428518 h 2428518"/>
              <a:gd name="connsiteX1" fmla="*/ 1765951 w 2790836"/>
              <a:gd name="connsiteY1" fmla="*/ 1247884 h 2428518"/>
              <a:gd name="connsiteX2" fmla="*/ 2790836 w 2790836"/>
              <a:gd name="connsiteY2" fmla="*/ 0 h 2428518"/>
              <a:gd name="connsiteX0" fmla="*/ 0 w 2808592"/>
              <a:gd name="connsiteY0" fmla="*/ 1180637 h 1189350"/>
              <a:gd name="connsiteX1" fmla="*/ 1765951 w 2808592"/>
              <a:gd name="connsiteY1" fmla="*/ 3 h 1189350"/>
              <a:gd name="connsiteX2" fmla="*/ 2808592 w 2808592"/>
              <a:gd name="connsiteY2" fmla="*/ 1188383 h 1189350"/>
              <a:gd name="connsiteX0" fmla="*/ 0 w 2808592"/>
              <a:gd name="connsiteY0" fmla="*/ 1382362 h 1390941"/>
              <a:gd name="connsiteX1" fmla="*/ 1819219 w 2808592"/>
              <a:gd name="connsiteY1" fmla="*/ 0 h 1390941"/>
              <a:gd name="connsiteX2" fmla="*/ 2808592 w 2808592"/>
              <a:gd name="connsiteY2" fmla="*/ 1390108 h 1390941"/>
              <a:gd name="connsiteX0" fmla="*/ 0 w 2808592"/>
              <a:gd name="connsiteY0" fmla="*/ 1211671 h 1220361"/>
              <a:gd name="connsiteX1" fmla="*/ 1819219 w 2808592"/>
              <a:gd name="connsiteY1" fmla="*/ 2 h 1220361"/>
              <a:gd name="connsiteX2" fmla="*/ 2808592 w 2808592"/>
              <a:gd name="connsiteY2" fmla="*/ 1219417 h 1220361"/>
              <a:gd name="connsiteX0" fmla="*/ 0 w 2808592"/>
              <a:gd name="connsiteY0" fmla="*/ 1072012 h 1080818"/>
              <a:gd name="connsiteX1" fmla="*/ 1836975 w 2808592"/>
              <a:gd name="connsiteY1" fmla="*/ 2 h 1080818"/>
              <a:gd name="connsiteX2" fmla="*/ 2808592 w 2808592"/>
              <a:gd name="connsiteY2" fmla="*/ 1079758 h 108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8592" h="1080818">
                <a:moveTo>
                  <a:pt x="0" y="1072012"/>
                </a:moveTo>
                <a:cubicBezTo>
                  <a:pt x="1661745" y="1029385"/>
                  <a:pt x="1368876" y="-1289"/>
                  <a:pt x="1836975" y="2"/>
                </a:cubicBezTo>
                <a:cubicBezTo>
                  <a:pt x="2305074" y="1293"/>
                  <a:pt x="2115686" y="1119997"/>
                  <a:pt x="2808592" y="1079758"/>
                </a:cubicBezTo>
              </a:path>
            </a:pathLst>
          </a:custGeom>
          <a:ln w="508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Forma libre 50"/>
          <p:cNvSpPr/>
          <p:nvPr/>
        </p:nvSpPr>
        <p:spPr>
          <a:xfrm>
            <a:off x="881589" y="4135469"/>
            <a:ext cx="4716783" cy="740765"/>
          </a:xfrm>
          <a:custGeom>
            <a:avLst/>
            <a:gdLst>
              <a:gd name="connsiteX0" fmla="*/ 0 w 4674918"/>
              <a:gd name="connsiteY0" fmla="*/ 2442431 h 2442431"/>
              <a:gd name="connsiteX1" fmla="*/ 1883923 w 4674918"/>
              <a:gd name="connsiteY1" fmla="*/ 1995815 h 2442431"/>
              <a:gd name="connsiteX2" fmla="*/ 2735176 w 4674918"/>
              <a:gd name="connsiteY2" fmla="*/ 614097 h 2442431"/>
              <a:gd name="connsiteX3" fmla="*/ 4674918 w 4674918"/>
              <a:gd name="connsiteY3" fmla="*/ 0 h 2442431"/>
              <a:gd name="connsiteX0" fmla="*/ 0 w 4674918"/>
              <a:gd name="connsiteY0" fmla="*/ 2011267 h 2011267"/>
              <a:gd name="connsiteX1" fmla="*/ 1883923 w 4674918"/>
              <a:gd name="connsiteY1" fmla="*/ 1564651 h 2011267"/>
              <a:gd name="connsiteX2" fmla="*/ 2735176 w 4674918"/>
              <a:gd name="connsiteY2" fmla="*/ 182933 h 2011267"/>
              <a:gd name="connsiteX3" fmla="*/ 4674918 w 4674918"/>
              <a:gd name="connsiteY3" fmla="*/ 15452 h 2011267"/>
              <a:gd name="connsiteX0" fmla="*/ 0 w 4242314"/>
              <a:gd name="connsiteY0" fmla="*/ 2414518 h 2414518"/>
              <a:gd name="connsiteX1" fmla="*/ 1883923 w 4242314"/>
              <a:gd name="connsiteY1" fmla="*/ 1967902 h 2414518"/>
              <a:gd name="connsiteX2" fmla="*/ 2735176 w 4242314"/>
              <a:gd name="connsiteY2" fmla="*/ 586184 h 2414518"/>
              <a:gd name="connsiteX3" fmla="*/ 4242314 w 4242314"/>
              <a:gd name="connsiteY3" fmla="*/ 0 h 2414518"/>
              <a:gd name="connsiteX0" fmla="*/ 0 w 4242314"/>
              <a:gd name="connsiteY0" fmla="*/ 2414518 h 2414518"/>
              <a:gd name="connsiteX1" fmla="*/ 1883923 w 4242314"/>
              <a:gd name="connsiteY1" fmla="*/ 1967902 h 2414518"/>
              <a:gd name="connsiteX2" fmla="*/ 2735176 w 4242314"/>
              <a:gd name="connsiteY2" fmla="*/ 586184 h 2414518"/>
              <a:gd name="connsiteX3" fmla="*/ 4242314 w 4242314"/>
              <a:gd name="connsiteY3" fmla="*/ 0 h 2414518"/>
              <a:gd name="connsiteX0" fmla="*/ 0 w 4242314"/>
              <a:gd name="connsiteY0" fmla="*/ 2414518 h 2414518"/>
              <a:gd name="connsiteX1" fmla="*/ 1883923 w 4242314"/>
              <a:gd name="connsiteY1" fmla="*/ 1967902 h 2414518"/>
              <a:gd name="connsiteX2" fmla="*/ 2735176 w 4242314"/>
              <a:gd name="connsiteY2" fmla="*/ 586184 h 2414518"/>
              <a:gd name="connsiteX3" fmla="*/ 4242314 w 4242314"/>
              <a:gd name="connsiteY3" fmla="*/ 0 h 2414518"/>
              <a:gd name="connsiteX0" fmla="*/ 0 w 4395819"/>
              <a:gd name="connsiteY0" fmla="*/ 2042587 h 2042587"/>
              <a:gd name="connsiteX1" fmla="*/ 1883923 w 4395819"/>
              <a:gd name="connsiteY1" fmla="*/ 1595971 h 2042587"/>
              <a:gd name="connsiteX2" fmla="*/ 2735176 w 4395819"/>
              <a:gd name="connsiteY2" fmla="*/ 214253 h 2042587"/>
              <a:gd name="connsiteX3" fmla="*/ 4395819 w 4395819"/>
              <a:gd name="connsiteY3" fmla="*/ 4901 h 2042587"/>
              <a:gd name="connsiteX0" fmla="*/ 0 w 4395819"/>
              <a:gd name="connsiteY0" fmla="*/ 2042587 h 2042587"/>
              <a:gd name="connsiteX1" fmla="*/ 1883923 w 4395819"/>
              <a:gd name="connsiteY1" fmla="*/ 1595971 h 2042587"/>
              <a:gd name="connsiteX2" fmla="*/ 2735176 w 4395819"/>
              <a:gd name="connsiteY2" fmla="*/ 214253 h 2042587"/>
              <a:gd name="connsiteX3" fmla="*/ 4395819 w 4395819"/>
              <a:gd name="connsiteY3" fmla="*/ 4901 h 2042587"/>
              <a:gd name="connsiteX0" fmla="*/ 0 w 4758648"/>
              <a:gd name="connsiteY0" fmla="*/ 2442431 h 2442431"/>
              <a:gd name="connsiteX1" fmla="*/ 1883923 w 4758648"/>
              <a:gd name="connsiteY1" fmla="*/ 1995815 h 2442431"/>
              <a:gd name="connsiteX2" fmla="*/ 2735176 w 4758648"/>
              <a:gd name="connsiteY2" fmla="*/ 614097 h 2442431"/>
              <a:gd name="connsiteX3" fmla="*/ 4758648 w 4758648"/>
              <a:gd name="connsiteY3" fmla="*/ 0 h 2442431"/>
              <a:gd name="connsiteX0" fmla="*/ 0 w 4758648"/>
              <a:gd name="connsiteY0" fmla="*/ 2442431 h 2442431"/>
              <a:gd name="connsiteX1" fmla="*/ 1883923 w 4758648"/>
              <a:gd name="connsiteY1" fmla="*/ 1995815 h 2442431"/>
              <a:gd name="connsiteX2" fmla="*/ 2735176 w 4758648"/>
              <a:gd name="connsiteY2" fmla="*/ 614097 h 2442431"/>
              <a:gd name="connsiteX3" fmla="*/ 4758648 w 4758648"/>
              <a:gd name="connsiteY3" fmla="*/ 0 h 2442431"/>
              <a:gd name="connsiteX0" fmla="*/ 0 w 4758648"/>
              <a:gd name="connsiteY0" fmla="*/ 2444272 h 2444272"/>
              <a:gd name="connsiteX1" fmla="*/ 1883923 w 4758648"/>
              <a:gd name="connsiteY1" fmla="*/ 1997656 h 2444272"/>
              <a:gd name="connsiteX2" fmla="*/ 2735176 w 4758648"/>
              <a:gd name="connsiteY2" fmla="*/ 615938 h 2444272"/>
              <a:gd name="connsiteX3" fmla="*/ 4758648 w 4758648"/>
              <a:gd name="connsiteY3" fmla="*/ 1841 h 2444272"/>
              <a:gd name="connsiteX0" fmla="*/ 0 w 4758648"/>
              <a:gd name="connsiteY0" fmla="*/ 2444272 h 2444272"/>
              <a:gd name="connsiteX1" fmla="*/ 1883923 w 4758648"/>
              <a:gd name="connsiteY1" fmla="*/ 1997656 h 2444272"/>
              <a:gd name="connsiteX2" fmla="*/ 2735176 w 4758648"/>
              <a:gd name="connsiteY2" fmla="*/ 615938 h 2444272"/>
              <a:gd name="connsiteX3" fmla="*/ 4758648 w 4758648"/>
              <a:gd name="connsiteY3" fmla="*/ 1841 h 2444272"/>
              <a:gd name="connsiteX0" fmla="*/ 0 w 4758648"/>
              <a:gd name="connsiteY0" fmla="*/ 2444272 h 2444272"/>
              <a:gd name="connsiteX1" fmla="*/ 1883923 w 4758648"/>
              <a:gd name="connsiteY1" fmla="*/ 1997656 h 2444272"/>
              <a:gd name="connsiteX2" fmla="*/ 2735176 w 4758648"/>
              <a:gd name="connsiteY2" fmla="*/ 615938 h 2444272"/>
              <a:gd name="connsiteX3" fmla="*/ 4758648 w 4758648"/>
              <a:gd name="connsiteY3" fmla="*/ 1841 h 2444272"/>
              <a:gd name="connsiteX0" fmla="*/ 0 w 4758648"/>
              <a:gd name="connsiteY0" fmla="*/ 2442431 h 2442431"/>
              <a:gd name="connsiteX1" fmla="*/ 1897878 w 4758648"/>
              <a:gd name="connsiteY1" fmla="*/ 1772507 h 2442431"/>
              <a:gd name="connsiteX2" fmla="*/ 2735176 w 4758648"/>
              <a:gd name="connsiteY2" fmla="*/ 614097 h 2442431"/>
              <a:gd name="connsiteX3" fmla="*/ 4758648 w 4758648"/>
              <a:gd name="connsiteY3" fmla="*/ 0 h 2442431"/>
              <a:gd name="connsiteX0" fmla="*/ 0 w 4758648"/>
              <a:gd name="connsiteY0" fmla="*/ 2442431 h 2442431"/>
              <a:gd name="connsiteX1" fmla="*/ 1897878 w 4758648"/>
              <a:gd name="connsiteY1" fmla="*/ 1772507 h 2442431"/>
              <a:gd name="connsiteX2" fmla="*/ 2735176 w 4758648"/>
              <a:gd name="connsiteY2" fmla="*/ 614097 h 2442431"/>
              <a:gd name="connsiteX3" fmla="*/ 4758648 w 4758648"/>
              <a:gd name="connsiteY3" fmla="*/ 0 h 2442431"/>
              <a:gd name="connsiteX0" fmla="*/ 0 w 4758648"/>
              <a:gd name="connsiteY0" fmla="*/ 2442431 h 2442431"/>
              <a:gd name="connsiteX1" fmla="*/ 1897878 w 4758648"/>
              <a:gd name="connsiteY1" fmla="*/ 1772507 h 2442431"/>
              <a:gd name="connsiteX2" fmla="*/ 4758648 w 4758648"/>
              <a:gd name="connsiteY2" fmla="*/ 0 h 2442431"/>
              <a:gd name="connsiteX0" fmla="*/ 0 w 4758648"/>
              <a:gd name="connsiteY0" fmla="*/ 2442431 h 2442431"/>
              <a:gd name="connsiteX1" fmla="*/ 2483987 w 4758648"/>
              <a:gd name="connsiteY1" fmla="*/ 1172366 h 2442431"/>
              <a:gd name="connsiteX2" fmla="*/ 4758648 w 4758648"/>
              <a:gd name="connsiteY2" fmla="*/ 0 h 2442431"/>
              <a:gd name="connsiteX0" fmla="*/ 0 w 4758648"/>
              <a:gd name="connsiteY0" fmla="*/ 2442431 h 2442431"/>
              <a:gd name="connsiteX1" fmla="*/ 2483987 w 4758648"/>
              <a:gd name="connsiteY1" fmla="*/ 1172366 h 2442431"/>
              <a:gd name="connsiteX2" fmla="*/ 4758648 w 4758648"/>
              <a:gd name="connsiteY2" fmla="*/ 0 h 2442431"/>
              <a:gd name="connsiteX0" fmla="*/ 0 w 4758648"/>
              <a:gd name="connsiteY0" fmla="*/ 2442431 h 2442431"/>
              <a:gd name="connsiteX1" fmla="*/ 2483987 w 4758648"/>
              <a:gd name="connsiteY1" fmla="*/ 1172366 h 2442431"/>
              <a:gd name="connsiteX2" fmla="*/ 4758648 w 4758648"/>
              <a:gd name="connsiteY2" fmla="*/ 0 h 2442431"/>
              <a:gd name="connsiteX0" fmla="*/ 0 w 4758648"/>
              <a:gd name="connsiteY0" fmla="*/ 2442431 h 2442431"/>
              <a:gd name="connsiteX1" fmla="*/ 2483987 w 4758648"/>
              <a:gd name="connsiteY1" fmla="*/ 1172366 h 2442431"/>
              <a:gd name="connsiteX2" fmla="*/ 4758648 w 4758648"/>
              <a:gd name="connsiteY2" fmla="*/ 0 h 2442431"/>
              <a:gd name="connsiteX0" fmla="*/ 0 w 4758648"/>
              <a:gd name="connsiteY0" fmla="*/ 2442431 h 2442431"/>
              <a:gd name="connsiteX1" fmla="*/ 2483987 w 4758648"/>
              <a:gd name="connsiteY1" fmla="*/ 1172366 h 2442431"/>
              <a:gd name="connsiteX2" fmla="*/ 4758648 w 4758648"/>
              <a:gd name="connsiteY2" fmla="*/ 0 h 2442431"/>
              <a:gd name="connsiteX0" fmla="*/ 0 w 4758648"/>
              <a:gd name="connsiteY0" fmla="*/ 2442431 h 2442431"/>
              <a:gd name="connsiteX1" fmla="*/ 2483987 w 4758648"/>
              <a:gd name="connsiteY1" fmla="*/ 1172366 h 2442431"/>
              <a:gd name="connsiteX2" fmla="*/ 4758648 w 4758648"/>
              <a:gd name="connsiteY2" fmla="*/ 0 h 2442431"/>
              <a:gd name="connsiteX0" fmla="*/ 0 w 4758648"/>
              <a:gd name="connsiteY0" fmla="*/ 2442431 h 2442431"/>
              <a:gd name="connsiteX1" fmla="*/ 2483987 w 4758648"/>
              <a:gd name="connsiteY1" fmla="*/ 1172366 h 2442431"/>
              <a:gd name="connsiteX2" fmla="*/ 4758648 w 4758648"/>
              <a:gd name="connsiteY2" fmla="*/ 0 h 2442431"/>
              <a:gd name="connsiteX0" fmla="*/ 0 w 4730738"/>
              <a:gd name="connsiteY0" fmla="*/ 1270075 h 1295380"/>
              <a:gd name="connsiteX1" fmla="*/ 2483987 w 4730738"/>
              <a:gd name="connsiteY1" fmla="*/ 10 h 1295380"/>
              <a:gd name="connsiteX2" fmla="*/ 4730738 w 4730738"/>
              <a:gd name="connsiteY2" fmla="*/ 1293296 h 1295380"/>
              <a:gd name="connsiteX0" fmla="*/ 0 w 4730738"/>
              <a:gd name="connsiteY0" fmla="*/ 715310 h 741993"/>
              <a:gd name="connsiteX1" fmla="*/ 3167781 w 4730738"/>
              <a:gd name="connsiteY1" fmla="*/ 17 h 741993"/>
              <a:gd name="connsiteX2" fmla="*/ 4730738 w 4730738"/>
              <a:gd name="connsiteY2" fmla="*/ 738531 h 741993"/>
              <a:gd name="connsiteX0" fmla="*/ 0 w 4730738"/>
              <a:gd name="connsiteY0" fmla="*/ 748164 h 774105"/>
              <a:gd name="connsiteX1" fmla="*/ 3167781 w 4730738"/>
              <a:gd name="connsiteY1" fmla="*/ 32871 h 774105"/>
              <a:gd name="connsiteX2" fmla="*/ 4730738 w 4730738"/>
              <a:gd name="connsiteY2" fmla="*/ 771385 h 774105"/>
              <a:gd name="connsiteX0" fmla="*/ 0 w 4730738"/>
              <a:gd name="connsiteY0" fmla="*/ 748164 h 774105"/>
              <a:gd name="connsiteX1" fmla="*/ 3167781 w 4730738"/>
              <a:gd name="connsiteY1" fmla="*/ 32871 h 774105"/>
              <a:gd name="connsiteX2" fmla="*/ 4730738 w 4730738"/>
              <a:gd name="connsiteY2" fmla="*/ 771385 h 774105"/>
              <a:gd name="connsiteX0" fmla="*/ 0 w 4716783"/>
              <a:gd name="connsiteY0" fmla="*/ 715295 h 726621"/>
              <a:gd name="connsiteX1" fmla="*/ 3167781 w 4716783"/>
              <a:gd name="connsiteY1" fmla="*/ 2 h 726621"/>
              <a:gd name="connsiteX2" fmla="*/ 4716783 w 4716783"/>
              <a:gd name="connsiteY2" fmla="*/ 723106 h 726621"/>
              <a:gd name="connsiteX0" fmla="*/ 0 w 4716783"/>
              <a:gd name="connsiteY0" fmla="*/ 715295 h 723106"/>
              <a:gd name="connsiteX1" fmla="*/ 3167781 w 4716783"/>
              <a:gd name="connsiteY1" fmla="*/ 2 h 723106"/>
              <a:gd name="connsiteX2" fmla="*/ 4716783 w 4716783"/>
              <a:gd name="connsiteY2" fmla="*/ 723106 h 723106"/>
              <a:gd name="connsiteX0" fmla="*/ 0 w 4716783"/>
              <a:gd name="connsiteY0" fmla="*/ 715510 h 723321"/>
              <a:gd name="connsiteX1" fmla="*/ 3167781 w 4716783"/>
              <a:gd name="connsiteY1" fmla="*/ 217 h 723321"/>
              <a:gd name="connsiteX2" fmla="*/ 4716783 w 4716783"/>
              <a:gd name="connsiteY2" fmla="*/ 723321 h 723321"/>
              <a:gd name="connsiteX0" fmla="*/ 0 w 4716783"/>
              <a:gd name="connsiteY0" fmla="*/ 731140 h 738951"/>
              <a:gd name="connsiteX1" fmla="*/ 3167781 w 4716783"/>
              <a:gd name="connsiteY1" fmla="*/ 15847 h 738951"/>
              <a:gd name="connsiteX2" fmla="*/ 4716783 w 4716783"/>
              <a:gd name="connsiteY2" fmla="*/ 738951 h 738951"/>
              <a:gd name="connsiteX0" fmla="*/ 0 w 4716783"/>
              <a:gd name="connsiteY0" fmla="*/ 784784 h 792595"/>
              <a:gd name="connsiteX1" fmla="*/ 3167781 w 4716783"/>
              <a:gd name="connsiteY1" fmla="*/ 69491 h 792595"/>
              <a:gd name="connsiteX2" fmla="*/ 4716783 w 4716783"/>
              <a:gd name="connsiteY2" fmla="*/ 792595 h 792595"/>
              <a:gd name="connsiteX0" fmla="*/ 0 w 4716783"/>
              <a:gd name="connsiteY0" fmla="*/ 810103 h 817914"/>
              <a:gd name="connsiteX1" fmla="*/ 3167781 w 4716783"/>
              <a:gd name="connsiteY1" fmla="*/ 94810 h 817914"/>
              <a:gd name="connsiteX2" fmla="*/ 4716783 w 4716783"/>
              <a:gd name="connsiteY2" fmla="*/ 817914 h 817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6783" h="817914">
                <a:moveTo>
                  <a:pt x="0" y="810103"/>
                </a:moveTo>
                <a:cubicBezTo>
                  <a:pt x="1188500" y="799345"/>
                  <a:pt x="2870075" y="509588"/>
                  <a:pt x="3167781" y="94810"/>
                </a:cubicBezTo>
                <a:cubicBezTo>
                  <a:pt x="3465487" y="-319968"/>
                  <a:pt x="3381175" y="756854"/>
                  <a:pt x="4716783" y="817914"/>
                </a:cubicBezTo>
              </a:path>
            </a:pathLst>
          </a:cu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2" name="Conector recto de flecha 51"/>
          <p:cNvCxnSpPr>
            <a:stCxn id="29" idx="1"/>
            <a:endCxn id="50" idx="1"/>
          </p:cNvCxnSpPr>
          <p:nvPr/>
        </p:nvCxnSpPr>
        <p:spPr>
          <a:xfrm flipH="1">
            <a:off x="3839423" y="2034263"/>
            <a:ext cx="519576" cy="18641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>
            <a:stCxn id="30" idx="1"/>
          </p:cNvCxnSpPr>
          <p:nvPr/>
        </p:nvCxnSpPr>
        <p:spPr>
          <a:xfrm flipH="1">
            <a:off x="4572000" y="1534582"/>
            <a:ext cx="1361996" cy="2839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/>
          <p:cNvCxnSpPr>
            <a:stCxn id="28" idx="3"/>
            <a:endCxn id="49" idx="1"/>
          </p:cNvCxnSpPr>
          <p:nvPr/>
        </p:nvCxnSpPr>
        <p:spPr>
          <a:xfrm>
            <a:off x="2309692" y="1506999"/>
            <a:ext cx="443533" cy="22634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CuadroTexto 64"/>
          <p:cNvSpPr txBox="1"/>
          <p:nvPr/>
        </p:nvSpPr>
        <p:spPr>
          <a:xfrm rot="16200000">
            <a:off x="-202219" y="1526431"/>
            <a:ext cx="1371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Probabilidad</a:t>
            </a:r>
          </a:p>
          <a:p>
            <a:pPr algn="ctr"/>
            <a:r>
              <a:rPr lang="es-ES" dirty="0" smtClean="0"/>
              <a:t>acumulada</a:t>
            </a:r>
            <a:endParaRPr lang="es-ES" dirty="0"/>
          </a:p>
        </p:txBody>
      </p:sp>
      <p:sp>
        <p:nvSpPr>
          <p:cNvPr id="66" name="CuadroTexto 65"/>
          <p:cNvSpPr txBox="1"/>
          <p:nvPr/>
        </p:nvSpPr>
        <p:spPr>
          <a:xfrm rot="16200000">
            <a:off x="-103308" y="3938134"/>
            <a:ext cx="137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Probabilidad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83867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13545</TotalTime>
  <Words>853</Words>
  <Application>Microsoft Macintosh PowerPoint</Application>
  <PresentationFormat>Presentación en pantalla (4:3)</PresentationFormat>
  <Paragraphs>218</Paragraphs>
  <Slides>16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Papa</dc:creator>
  <cp:lastModifiedBy>Juan David Velásquez</cp:lastModifiedBy>
  <cp:revision>166</cp:revision>
  <dcterms:created xsi:type="dcterms:W3CDTF">2011-09-15T00:44:05Z</dcterms:created>
  <dcterms:modified xsi:type="dcterms:W3CDTF">2012-07-28T01:19:24Z</dcterms:modified>
</cp:coreProperties>
</file>