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99"/>
    <p:restoredTop sz="96327"/>
  </p:normalViewPr>
  <p:slideViewPr>
    <p:cSldViewPr snapToGrid="0" snapToObjects="1">
      <p:cViewPr varScale="1">
        <p:scale>
          <a:sx n="107" d="100"/>
          <a:sy n="107" d="100"/>
        </p:scale>
        <p:origin x="1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AA386-908E-7E4B-91C4-128A258E0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91C56C-88DA-E944-B9DC-CA5AD9C84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FB27D2-B284-224C-8232-8A0ABFA0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4B16-B8DE-C545-9FCF-929F493AFE5A}" type="datetimeFigureOut">
              <a:rPr lang="es-CO" smtClean="0"/>
              <a:t>23/10/19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A801A2-9489-4E42-9DFE-3AB6C3E43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8F7483-969B-0843-8620-F859A3EA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71C1-3ED4-AB4E-BD6B-01663D6CB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653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605FE-134F-1144-9E71-80388D19C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175474-5735-954B-8523-95019A032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195951-8BBA-5A4A-9F9E-595D1A9E0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4B16-B8DE-C545-9FCF-929F493AFE5A}" type="datetimeFigureOut">
              <a:rPr lang="es-CO" smtClean="0"/>
              <a:t>23/10/19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866142-07D9-9E49-88BB-308DCBD7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8E4FE9-A92E-264A-A489-22999892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71C1-3ED4-AB4E-BD6B-01663D6CB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187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74BD36-D538-4D43-9955-C00D96DE7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5ABAC9-0B16-584C-B704-5B7D0E997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92FE36-066C-C64F-B6E9-D87299525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4B16-B8DE-C545-9FCF-929F493AFE5A}" type="datetimeFigureOut">
              <a:rPr lang="es-CO" smtClean="0"/>
              <a:t>23/10/19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FA960-F09F-AC4F-8885-A876CA7B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8B8E6F-F779-1747-AB4D-B9ADF84D3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71C1-3ED4-AB4E-BD6B-01663D6CB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384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593DD-E1B4-C34A-836C-F4E28B723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797A1F-03F0-1146-9F07-ACDB89DB7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3BA5A8-65F9-C94F-9A04-E1B6EE42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4B16-B8DE-C545-9FCF-929F493AFE5A}" type="datetimeFigureOut">
              <a:rPr lang="es-CO" smtClean="0"/>
              <a:t>23/10/19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34528F-C938-3144-B445-5F2E721D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00939A-B053-7C40-9236-AF283939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71C1-3ED4-AB4E-BD6B-01663D6CB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831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B43B7-0325-C943-8F98-B6777C858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8476C0-DDC0-9449-99CF-318442ED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C27FDB-BCBF-564C-808F-9FD90ED3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4B16-B8DE-C545-9FCF-929F493AFE5A}" type="datetimeFigureOut">
              <a:rPr lang="es-CO" smtClean="0"/>
              <a:t>23/10/19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A90BC3-0CDE-FB46-884F-B84A60580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3C0918-8851-FC47-B3E8-8143C409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71C1-3ED4-AB4E-BD6B-01663D6CB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868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AED68-0A63-DC4A-807D-5E2AE43A5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82B51B-9A7E-4649-8893-15B3C0A84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BB5757-C6C2-2C49-B952-650CCB072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A9A76B-C9E6-3E4D-B515-0809AB56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4B16-B8DE-C545-9FCF-929F493AFE5A}" type="datetimeFigureOut">
              <a:rPr lang="es-CO" smtClean="0"/>
              <a:t>23/10/19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B6E094-3967-444E-85F9-6F3E6A646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25DF49-3212-974A-BA9F-BF8C2374F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71C1-3ED4-AB4E-BD6B-01663D6CB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054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A663B-BF9F-B44A-9469-FFC8A466C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B55812-5F75-0C4D-9AB9-9ED922A68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B4993A-74C1-604A-A51E-0EFF619B0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91454EA-0300-6B45-AD2E-07AD066D5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9DBCC33-4889-3349-B3D8-51A0051E2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DA327B0-9020-0142-BB99-75C2DE8E7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4B16-B8DE-C545-9FCF-929F493AFE5A}" type="datetimeFigureOut">
              <a:rPr lang="es-CO" smtClean="0"/>
              <a:t>23/10/19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6FD3EF1-11EA-2E4A-9752-522ABF44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5576538-D212-044F-B209-15405C2CC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71C1-3ED4-AB4E-BD6B-01663D6CB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7020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45689-A185-3E45-A52D-1122A7900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C79467F-C144-FB44-9F3F-72AE4250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4B16-B8DE-C545-9FCF-929F493AFE5A}" type="datetimeFigureOut">
              <a:rPr lang="es-CO" smtClean="0"/>
              <a:t>23/10/19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A890DB-9C25-7D48-B1D7-62705AB1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FA83FD-AEC6-A24D-9968-F4F2FFE1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71C1-3ED4-AB4E-BD6B-01663D6CB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097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F589E9B-1046-BE4A-AA90-96013E54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4B16-B8DE-C545-9FCF-929F493AFE5A}" type="datetimeFigureOut">
              <a:rPr lang="es-CO" smtClean="0"/>
              <a:t>23/10/19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F2684DE-F766-A847-A45D-91241849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07D187-C365-BF49-9200-B65C0DA4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71C1-3ED4-AB4E-BD6B-01663D6CB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585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37CCD-64EB-9041-9410-EBC507E75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0CC2CA-E8F9-7A49-AD5E-0F4A6B74F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D06CD3-237C-2940-9B56-09BA99996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7901E6-8895-9747-B1BB-76E4C4E7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4B16-B8DE-C545-9FCF-929F493AFE5A}" type="datetimeFigureOut">
              <a:rPr lang="es-CO" smtClean="0"/>
              <a:t>23/10/19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3C67AD-7D9B-FA47-9674-56984A8C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54D4A0-1CE1-BD45-9380-BB8369FC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71C1-3ED4-AB4E-BD6B-01663D6CB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531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8D1A6-4D7E-C143-B4EC-180FFBCBD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0AD72B6-5667-3C49-9DF5-C776F4C17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C4506B-11DE-8846-AEFD-286D934B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345C0B-6CD1-2A4D-9B4E-38124663E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4B16-B8DE-C545-9FCF-929F493AFE5A}" type="datetimeFigureOut">
              <a:rPr lang="es-CO" smtClean="0"/>
              <a:t>23/10/19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A85F94-97B4-A045-9283-9DFF3F95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6F25A3-8A6D-1E42-85B9-2A29A247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71C1-3ED4-AB4E-BD6B-01663D6CB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723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3C3614F-B79E-7940-88BD-80C1AFAF4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4D1C75-BDD4-8844-972F-2299DF7A6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047A8E-3157-344E-8FE7-422ACEDA4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4B16-B8DE-C545-9FCF-929F493AFE5A}" type="datetimeFigureOut">
              <a:rPr lang="es-CO" smtClean="0"/>
              <a:t>23/10/19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1E80A9-7D2C-3A4C-AA36-32BFFE98F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26F9E5-B269-3E40-99DF-47EC3E092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371C1-3ED4-AB4E-BD6B-01663D6CB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453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F3FBB8A-E56A-E74D-AA9B-6C9146124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711595"/>
              </p:ext>
            </p:extLst>
          </p:nvPr>
        </p:nvGraphicFramePr>
        <p:xfrm>
          <a:off x="1358469" y="720114"/>
          <a:ext cx="2474074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7037">
                  <a:extLst>
                    <a:ext uri="{9D8B030D-6E8A-4147-A177-3AD203B41FA5}">
                      <a16:colId xmlns:a16="http://schemas.microsoft.com/office/drawing/2014/main" val="3885324988"/>
                    </a:ext>
                  </a:extLst>
                </a:gridCol>
                <a:gridCol w="1237037">
                  <a:extLst>
                    <a:ext uri="{9D8B030D-6E8A-4147-A177-3AD203B41FA5}">
                      <a16:colId xmlns:a16="http://schemas.microsoft.com/office/drawing/2014/main" val="1223731540"/>
                    </a:ext>
                  </a:extLst>
                </a:gridCol>
              </a:tblGrid>
              <a:tr h="271143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Pr(Estación)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2160978"/>
                  </a:ext>
                </a:extLst>
              </a:tr>
              <a:tr h="271143">
                <a:tc>
                  <a:txBody>
                    <a:bodyPr/>
                    <a:lstStyle/>
                    <a:p>
                      <a:pPr algn="ctr"/>
                      <a:r>
                        <a:rPr lang="es-CO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s-CO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=invierno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4537819"/>
                  </a:ext>
                </a:extLst>
              </a:tr>
              <a:tr h="271143">
                <a:tc>
                  <a:txBody>
                    <a:bodyPr/>
                    <a:lstStyle/>
                    <a:p>
                      <a:pPr algn="ctr"/>
                      <a:r>
                        <a:rPr lang="es-CO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s-CO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=primavera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7865234"/>
                  </a:ext>
                </a:extLst>
              </a:tr>
              <a:tr h="271143">
                <a:tc>
                  <a:txBody>
                    <a:bodyPr/>
                    <a:lstStyle/>
                    <a:p>
                      <a:pPr algn="ctr"/>
                      <a:r>
                        <a:rPr lang="es-CO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s-CO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=verano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5514840"/>
                  </a:ext>
                </a:extLst>
              </a:tr>
              <a:tr h="132920">
                <a:tc>
                  <a:txBody>
                    <a:bodyPr/>
                    <a:lstStyle/>
                    <a:p>
                      <a:pPr algn="ctr"/>
                      <a:r>
                        <a:rPr lang="es-CO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s-CO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=otoño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751564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49B326B7-BA8C-8042-80C7-D9DC7C025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705450"/>
              </p:ext>
            </p:extLst>
          </p:nvPr>
        </p:nvGraphicFramePr>
        <p:xfrm>
          <a:off x="8557516" y="795353"/>
          <a:ext cx="2484635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7250">
                  <a:extLst>
                    <a:ext uri="{9D8B030D-6E8A-4147-A177-3AD203B41FA5}">
                      <a16:colId xmlns:a16="http://schemas.microsoft.com/office/drawing/2014/main" val="3885324988"/>
                    </a:ext>
                  </a:extLst>
                </a:gridCol>
                <a:gridCol w="1047385">
                  <a:extLst>
                    <a:ext uri="{9D8B030D-6E8A-4147-A177-3AD203B41FA5}">
                      <a16:colId xmlns:a16="http://schemas.microsoft.com/office/drawing/2014/main" val="1223731540"/>
                    </a:ext>
                  </a:extLst>
                </a:gridCol>
              </a:tblGrid>
              <a:tr h="271143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Pr(Región)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2160978"/>
                  </a:ext>
                </a:extLst>
              </a:tr>
              <a:tr h="271143">
                <a:tc>
                  <a:txBody>
                    <a:bodyPr/>
                    <a:lstStyle/>
                    <a:p>
                      <a:pPr algn="ctr"/>
                      <a:r>
                        <a:rPr lang="es-CO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s-CO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=Atlántico norte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4537819"/>
                  </a:ext>
                </a:extLst>
              </a:tr>
              <a:tr h="271143">
                <a:tc>
                  <a:txBody>
                    <a:bodyPr/>
                    <a:lstStyle/>
                    <a:p>
                      <a:pPr algn="ctr"/>
                      <a:r>
                        <a:rPr lang="es-CO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s-CO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=Atlántico sur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7865234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5A385646-0D9C-5449-B632-444AC0A47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863796"/>
              </p:ext>
            </p:extLst>
          </p:nvPr>
        </p:nvGraphicFramePr>
        <p:xfrm>
          <a:off x="7765550" y="5595003"/>
          <a:ext cx="4068569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8772">
                  <a:extLst>
                    <a:ext uri="{9D8B030D-6E8A-4147-A177-3AD203B41FA5}">
                      <a16:colId xmlns:a16="http://schemas.microsoft.com/office/drawing/2014/main" val="1333141291"/>
                    </a:ext>
                  </a:extLst>
                </a:gridCol>
                <a:gridCol w="1408350">
                  <a:extLst>
                    <a:ext uri="{9D8B030D-6E8A-4147-A177-3AD203B41FA5}">
                      <a16:colId xmlns:a16="http://schemas.microsoft.com/office/drawing/2014/main" val="3885324988"/>
                    </a:ext>
                  </a:extLst>
                </a:gridCol>
                <a:gridCol w="1351447">
                  <a:extLst>
                    <a:ext uri="{9D8B030D-6E8A-4147-A177-3AD203B41FA5}">
                      <a16:colId xmlns:a16="http://schemas.microsoft.com/office/drawing/2014/main" val="1223731540"/>
                    </a:ext>
                  </a:extLst>
                </a:gridCol>
              </a:tblGrid>
              <a:tr h="271143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Tipo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Pr(</a:t>
                      </a:r>
                      <a:r>
                        <a:rPr lang="es-CO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s-CO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=Grueso | </a:t>
                      </a:r>
                      <a:r>
                        <a:rPr lang="es-CO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Pr(</a:t>
                      </a:r>
                      <a:r>
                        <a:rPr lang="es-CO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s-CO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=Delgado | </a:t>
                      </a:r>
                      <a:r>
                        <a:rPr lang="es-CO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2160978"/>
                  </a:ext>
                </a:extLst>
              </a:tr>
              <a:tr h="271143">
                <a:tc>
                  <a:txBody>
                    <a:bodyPr/>
                    <a:lstStyle/>
                    <a:p>
                      <a:pPr algn="ctr"/>
                      <a:r>
                        <a:rPr lang="es-CO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s-CO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=Salmón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4537819"/>
                  </a:ext>
                </a:extLst>
              </a:tr>
              <a:tr h="271143">
                <a:tc>
                  <a:txBody>
                    <a:bodyPr/>
                    <a:lstStyle/>
                    <a:p>
                      <a:pPr algn="ctr"/>
                      <a:r>
                        <a:rPr lang="es-CO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s-CO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=Lubina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7865234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D94ED604-AA1C-0744-B8F6-589A4D098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462044"/>
              </p:ext>
            </p:extLst>
          </p:nvPr>
        </p:nvGraphicFramePr>
        <p:xfrm>
          <a:off x="275687" y="5584557"/>
          <a:ext cx="4851117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1268">
                  <a:extLst>
                    <a:ext uri="{9D8B030D-6E8A-4147-A177-3AD203B41FA5}">
                      <a16:colId xmlns:a16="http://schemas.microsoft.com/office/drawing/2014/main" val="1333141291"/>
                    </a:ext>
                  </a:extLst>
                </a:gridCol>
                <a:gridCol w="1430659">
                  <a:extLst>
                    <a:ext uri="{9D8B030D-6E8A-4147-A177-3AD203B41FA5}">
                      <a16:colId xmlns:a16="http://schemas.microsoft.com/office/drawing/2014/main" val="3885324988"/>
                    </a:ext>
                  </a:extLst>
                </a:gridCol>
                <a:gridCol w="1196567">
                  <a:extLst>
                    <a:ext uri="{9D8B030D-6E8A-4147-A177-3AD203B41FA5}">
                      <a16:colId xmlns:a16="http://schemas.microsoft.com/office/drawing/2014/main" val="1371402119"/>
                    </a:ext>
                  </a:extLst>
                </a:gridCol>
                <a:gridCol w="1222623">
                  <a:extLst>
                    <a:ext uri="{9D8B030D-6E8A-4147-A177-3AD203B41FA5}">
                      <a16:colId xmlns:a16="http://schemas.microsoft.com/office/drawing/2014/main" val="1223731540"/>
                    </a:ext>
                  </a:extLst>
                </a:gridCol>
              </a:tblGrid>
              <a:tr h="271143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Tipo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Pr(</a:t>
                      </a:r>
                      <a:r>
                        <a:rPr lang="es-CO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s-CO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=oscuro | </a:t>
                      </a:r>
                      <a:r>
                        <a:rPr lang="es-CO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Pr(</a:t>
                      </a:r>
                      <a:r>
                        <a:rPr lang="es-CO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s-CO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=medio | </a:t>
                      </a:r>
                      <a:r>
                        <a:rPr lang="es-CO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Pr(</a:t>
                      </a:r>
                      <a:r>
                        <a:rPr lang="es-CO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s-CO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=claro | </a:t>
                      </a:r>
                      <a:r>
                        <a:rPr lang="es-CO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2160978"/>
                  </a:ext>
                </a:extLst>
              </a:tr>
              <a:tr h="271143">
                <a:tc>
                  <a:txBody>
                    <a:bodyPr/>
                    <a:lstStyle/>
                    <a:p>
                      <a:pPr algn="ctr"/>
                      <a:r>
                        <a:rPr lang="es-CO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s-CO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=Salmón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4537819"/>
                  </a:ext>
                </a:extLst>
              </a:tr>
              <a:tr h="271143">
                <a:tc>
                  <a:txBody>
                    <a:bodyPr/>
                    <a:lstStyle/>
                    <a:p>
                      <a:pPr algn="ctr"/>
                      <a:r>
                        <a:rPr lang="es-CO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s-CO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=Lubina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7865234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0F39F76B-29AA-D44D-BC3E-A1FC30552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386100"/>
              </p:ext>
            </p:extLst>
          </p:nvPr>
        </p:nvGraphicFramePr>
        <p:xfrm>
          <a:off x="1252732" y="2731319"/>
          <a:ext cx="2685549" cy="246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5183">
                  <a:extLst>
                    <a:ext uri="{9D8B030D-6E8A-4147-A177-3AD203B41FA5}">
                      <a16:colId xmlns:a16="http://schemas.microsoft.com/office/drawing/2014/main" val="3885324988"/>
                    </a:ext>
                  </a:extLst>
                </a:gridCol>
                <a:gridCol w="895183">
                  <a:extLst>
                    <a:ext uri="{9D8B030D-6E8A-4147-A177-3AD203B41FA5}">
                      <a16:colId xmlns:a16="http://schemas.microsoft.com/office/drawing/2014/main" val="1223731540"/>
                    </a:ext>
                  </a:extLst>
                </a:gridCol>
                <a:gridCol w="895183">
                  <a:extLst>
                    <a:ext uri="{9D8B030D-6E8A-4147-A177-3AD203B41FA5}">
                      <a16:colId xmlns:a16="http://schemas.microsoft.com/office/drawing/2014/main" val="1838702049"/>
                    </a:ext>
                  </a:extLst>
                </a:gridCol>
              </a:tblGrid>
              <a:tr h="271143">
                <a:tc>
                  <a:txBody>
                    <a:bodyPr/>
                    <a:lstStyle/>
                    <a:p>
                      <a:pPr algn="ctr"/>
                      <a:endParaRPr lang="es-CO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s-CO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s-CO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2160978"/>
                  </a:ext>
                </a:extLst>
              </a:tr>
              <a:tr h="271143">
                <a:tc>
                  <a:txBody>
                    <a:bodyPr/>
                    <a:lstStyle/>
                    <a:p>
                      <a:pPr algn="ctr"/>
                      <a:r>
                        <a:rPr lang="es-CO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s-CO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</a:t>
                      </a:r>
                      <a:r>
                        <a:rPr lang="es-CO" sz="12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s-CO" sz="12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4537819"/>
                  </a:ext>
                </a:extLst>
              </a:tr>
              <a:tr h="271143">
                <a:tc>
                  <a:txBody>
                    <a:bodyPr/>
                    <a:lstStyle/>
                    <a:p>
                      <a:pPr algn="ctr"/>
                      <a:r>
                        <a:rPr lang="es-CO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s-CO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</a:t>
                      </a:r>
                      <a:r>
                        <a:rPr lang="es-CO" sz="12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s-CO" sz="12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7865234"/>
                  </a:ext>
                </a:extLst>
              </a:tr>
              <a:tr h="271143">
                <a:tc>
                  <a:txBody>
                    <a:bodyPr/>
                    <a:lstStyle/>
                    <a:p>
                      <a:pPr algn="ctr"/>
                      <a:r>
                        <a:rPr lang="es-CO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s-CO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</a:t>
                      </a:r>
                      <a:r>
                        <a:rPr lang="es-CO" sz="12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s-CO" sz="12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5514840"/>
                  </a:ext>
                </a:extLst>
              </a:tr>
              <a:tr h="271143">
                <a:tc>
                  <a:txBody>
                    <a:bodyPr/>
                    <a:lstStyle/>
                    <a:p>
                      <a:pPr algn="ctr"/>
                      <a:r>
                        <a:rPr lang="es-CO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s-CO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</a:t>
                      </a:r>
                      <a:r>
                        <a:rPr lang="es-CO" sz="12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s-CO" sz="12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751564"/>
                  </a:ext>
                </a:extLst>
              </a:tr>
              <a:tr h="271143">
                <a:tc>
                  <a:txBody>
                    <a:bodyPr/>
                    <a:lstStyle/>
                    <a:p>
                      <a:pPr algn="ctr"/>
                      <a:r>
                        <a:rPr lang="es-CO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s-CO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</a:t>
                      </a:r>
                      <a:r>
                        <a:rPr lang="es-CO" sz="12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s-CO" sz="12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215840"/>
                  </a:ext>
                </a:extLst>
              </a:tr>
              <a:tr h="271143">
                <a:tc>
                  <a:txBody>
                    <a:bodyPr/>
                    <a:lstStyle/>
                    <a:p>
                      <a:pPr algn="ctr"/>
                      <a:r>
                        <a:rPr lang="es-CO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s-CO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</a:t>
                      </a:r>
                      <a:r>
                        <a:rPr lang="es-CO" sz="12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s-CO" sz="12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4172719"/>
                  </a:ext>
                </a:extLst>
              </a:tr>
              <a:tr h="271143">
                <a:tc>
                  <a:txBody>
                    <a:bodyPr/>
                    <a:lstStyle/>
                    <a:p>
                      <a:pPr algn="ctr"/>
                      <a:r>
                        <a:rPr lang="es-CO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s-CO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</a:t>
                      </a:r>
                      <a:r>
                        <a:rPr lang="es-CO" sz="12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s-CO" sz="12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7798921"/>
                  </a:ext>
                </a:extLst>
              </a:tr>
              <a:tr h="271143">
                <a:tc>
                  <a:txBody>
                    <a:bodyPr/>
                    <a:lstStyle/>
                    <a:p>
                      <a:pPr algn="ctr"/>
                      <a:r>
                        <a:rPr lang="es-CO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s-CO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</a:t>
                      </a:r>
                      <a:r>
                        <a:rPr lang="es-CO" sz="12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s-CO" sz="12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4957173"/>
                  </a:ext>
                </a:extLst>
              </a:tr>
            </a:tbl>
          </a:graphicData>
        </a:graphic>
      </p:graphicFrame>
      <p:sp>
        <p:nvSpPr>
          <p:cNvPr id="10" name="Elipse 9">
            <a:extLst>
              <a:ext uri="{FF2B5EF4-FFF2-40B4-BE49-F238E27FC236}">
                <a16:creationId xmlns:a16="http://schemas.microsoft.com/office/drawing/2014/main" id="{DD4207F8-C487-DA4B-A779-9AD209B67384}"/>
              </a:ext>
            </a:extLst>
          </p:cNvPr>
          <p:cNvSpPr/>
          <p:nvPr/>
        </p:nvSpPr>
        <p:spPr>
          <a:xfrm>
            <a:off x="4030600" y="1206833"/>
            <a:ext cx="729465" cy="72946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510FAB3-342F-744C-88B7-E641E2188B6B}"/>
              </a:ext>
            </a:extLst>
          </p:cNvPr>
          <p:cNvSpPr/>
          <p:nvPr/>
        </p:nvSpPr>
        <p:spPr>
          <a:xfrm>
            <a:off x="7629994" y="888848"/>
            <a:ext cx="729465" cy="72946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2AEBDE58-9A58-BE4B-BB2C-208DB5A5BCE2}"/>
              </a:ext>
            </a:extLst>
          </p:cNvPr>
          <p:cNvSpPr/>
          <p:nvPr/>
        </p:nvSpPr>
        <p:spPr>
          <a:xfrm>
            <a:off x="5291472" y="5631304"/>
            <a:ext cx="729465" cy="72946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A46F288-6255-B44A-A0D4-DFB12FFDCC70}"/>
              </a:ext>
            </a:extLst>
          </p:cNvPr>
          <p:cNvSpPr/>
          <p:nvPr/>
        </p:nvSpPr>
        <p:spPr>
          <a:xfrm>
            <a:off x="6900529" y="5641750"/>
            <a:ext cx="729465" cy="72946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5F4D922-3EA6-7546-9A3C-D7B44004E063}"/>
              </a:ext>
            </a:extLst>
          </p:cNvPr>
          <p:cNvSpPr/>
          <p:nvPr/>
        </p:nvSpPr>
        <p:spPr>
          <a:xfrm>
            <a:off x="6233860" y="3265299"/>
            <a:ext cx="729465" cy="72946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C3FCF5E-7533-5C42-8E2A-EDEBF1353048}"/>
              </a:ext>
            </a:extLst>
          </p:cNvPr>
          <p:cNvSpPr txBox="1"/>
          <p:nvPr/>
        </p:nvSpPr>
        <p:spPr>
          <a:xfrm>
            <a:off x="1252732" y="2295590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Pr(</a:t>
            </a:r>
            <a:r>
              <a:rPr lang="es-CO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s-CO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CO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4A5396D-F4C0-754F-B45B-FE37B0B45C4D}"/>
              </a:ext>
            </a:extLst>
          </p:cNvPr>
          <p:cNvCxnSpPr>
            <a:stCxn id="10" idx="5"/>
            <a:endCxn id="16" idx="1"/>
          </p:cNvCxnSpPr>
          <p:nvPr/>
        </p:nvCxnSpPr>
        <p:spPr>
          <a:xfrm>
            <a:off x="4653237" y="1829470"/>
            <a:ext cx="1687451" cy="1542657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33514ED-0DDA-944B-BC91-C289A3F607E8}"/>
              </a:ext>
            </a:extLst>
          </p:cNvPr>
          <p:cNvCxnSpPr>
            <a:cxnSpLocks/>
            <a:stCxn id="11" idx="3"/>
            <a:endCxn id="16" idx="7"/>
          </p:cNvCxnSpPr>
          <p:nvPr/>
        </p:nvCxnSpPr>
        <p:spPr>
          <a:xfrm flipH="1">
            <a:off x="6856497" y="1511485"/>
            <a:ext cx="880325" cy="1860642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E3F2BF51-9F8F-1342-9C3C-0B7E4406D62C}"/>
              </a:ext>
            </a:extLst>
          </p:cNvPr>
          <p:cNvCxnSpPr>
            <a:cxnSpLocks/>
            <a:stCxn id="16" idx="3"/>
            <a:endCxn id="14" idx="0"/>
          </p:cNvCxnSpPr>
          <p:nvPr/>
        </p:nvCxnSpPr>
        <p:spPr>
          <a:xfrm flipH="1">
            <a:off x="5656205" y="3887936"/>
            <a:ext cx="684483" cy="1743368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61BC68A-C373-224A-BAB2-37AA597966D4}"/>
              </a:ext>
            </a:extLst>
          </p:cNvPr>
          <p:cNvCxnSpPr>
            <a:cxnSpLocks/>
            <a:stCxn id="16" idx="5"/>
            <a:endCxn id="15" idx="0"/>
          </p:cNvCxnSpPr>
          <p:nvPr/>
        </p:nvCxnSpPr>
        <p:spPr>
          <a:xfrm>
            <a:off x="6856497" y="3887936"/>
            <a:ext cx="408765" cy="1753814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35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155</Words>
  <Application>Microsoft Macintosh PowerPoint</Application>
  <PresentationFormat>Panorámica</PresentationFormat>
  <Paragraphs>69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Velasquez</dc:creator>
  <cp:lastModifiedBy>Juan David Velasquez</cp:lastModifiedBy>
  <cp:revision>5</cp:revision>
  <dcterms:created xsi:type="dcterms:W3CDTF">2019-10-23T21:11:53Z</dcterms:created>
  <dcterms:modified xsi:type="dcterms:W3CDTF">2019-10-23T21:58:40Z</dcterms:modified>
</cp:coreProperties>
</file>