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293" r:id="rId3"/>
    <p:sldId id="282" r:id="rId4"/>
    <p:sldId id="291" r:id="rId5"/>
    <p:sldId id="286" r:id="rId6"/>
    <p:sldId id="308" r:id="rId7"/>
    <p:sldId id="288" r:id="rId8"/>
    <p:sldId id="283" r:id="rId9"/>
    <p:sldId id="284" r:id="rId10"/>
    <p:sldId id="285" r:id="rId11"/>
    <p:sldId id="287" r:id="rId12"/>
    <p:sldId id="292" r:id="rId13"/>
    <p:sldId id="289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9" r:id="rId24"/>
    <p:sldId id="267" r:id="rId25"/>
    <p:sldId id="268" r:id="rId26"/>
    <p:sldId id="271" r:id="rId27"/>
    <p:sldId id="270" r:id="rId28"/>
    <p:sldId id="296" r:id="rId29"/>
    <p:sldId id="290" r:id="rId30"/>
    <p:sldId id="294" r:id="rId31"/>
    <p:sldId id="295" r:id="rId32"/>
    <p:sldId id="272" r:id="rId33"/>
    <p:sldId id="298" r:id="rId34"/>
    <p:sldId id="297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293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308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05" autoAdjust="0"/>
    <p:restoredTop sz="99298" autoAdjust="0"/>
  </p:normalViewPr>
  <p:slideViewPr>
    <p:cSldViewPr snapToObjects="1">
      <p:cViewPr>
        <p:scale>
          <a:sx n="110" d="100"/>
          <a:sy n="110" d="100"/>
        </p:scale>
        <p:origin x="864" y="3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10/7/19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10/7/19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4688624" y="2844585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3617054" y="2415957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3617054" y="3716091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3617054" y="2844585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411760" y="22675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3974244" y="3058899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3962581" y="2636729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3962581" y="3201272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3331302" y="2630271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3331302" y="3058899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3331302" y="3930405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5117252" y="3058899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2411760" y="26996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2411760" y="3573016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787658" y="2630271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787658" y="3058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787658" y="3930405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2915816" y="3212976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3242147" y="26557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3273576" y="3131583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3263328" y="39957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6563488" y="28392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6225973" y="3064599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5801519" y="2847171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6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20240</TotalTime>
  <Words>1159</Words>
  <Application>Microsoft Macintosh PowerPoint</Application>
  <PresentationFormat>Presentación en pantalla (4:3)</PresentationFormat>
  <Paragraphs>596</Paragraphs>
  <Slides>52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133</cp:revision>
  <dcterms:created xsi:type="dcterms:W3CDTF">2013-10-03T12:11:42Z</dcterms:created>
  <dcterms:modified xsi:type="dcterms:W3CDTF">2019-07-10T23:28:49Z</dcterms:modified>
</cp:coreProperties>
</file>