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4"/>
    <p:restoredTop sz="94663"/>
  </p:normalViewPr>
  <p:slideViewPr>
    <p:cSldViewPr snapToGrid="0" snapToObjects="1">
      <p:cViewPr varScale="1">
        <p:scale>
          <a:sx n="115" d="100"/>
          <a:sy n="115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AD2F4-E79F-6E42-8953-46690335A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414F58-57B9-FB4A-A33D-47A8E531C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824FDE-E310-CB41-8D8D-8A0C93AC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2/05/23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00B387-F9C4-C048-931A-55758F6D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083A1B-D98C-4C44-A8B7-2ECCAC9E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366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CF978-3824-7A42-81F5-58C58ACB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B187D6-AE03-424E-AEB0-18FB1590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F90ACE-8133-BE43-961E-63D5E3FB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2/05/23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16B1E-180C-1043-98A4-18E2454F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150729-4A36-CA4D-86F5-7D34E46A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696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C52FB7-4FF8-A741-B593-58F1F879C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D4C0C5-B060-BE4E-B657-6C84D452E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C74924-863A-404D-ABB7-5594F927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2/05/23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5D18AE-F112-C34E-AEF3-9C940CC2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57427C-681A-AA49-B924-30FD9CE4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425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3A80F-ABE8-DD49-87C6-E59A8FCA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381C-68D8-3F44-AD8F-EB0880CA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1899F4-1F8C-C04F-AB5D-1DF91E3A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2/05/23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9D7A3C-0FED-404B-A811-5BE64C1D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DB680-5BC8-0244-A467-1C8BE398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552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013B9-CC72-FD46-8D3B-303D50EC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0004D5-F92A-8F4C-9C3C-1E6242D8D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3236A7-5018-824C-BCF2-8243ED96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2/05/23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C3AC37-A21A-934E-A19C-15E70E84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FFD98-71D9-EB46-A1B5-6768157E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78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6429B-14B3-4D48-AB7D-03E89DFC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0CC737-DD2B-7A41-9E8A-CF0701FDB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39CB10-7F26-C346-88F3-65E5D774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DC455C-ABB9-7240-A27D-C7FB7E53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2/05/23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4A3C53-59A5-604E-8D8E-F425A116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41E0AE-56A2-9D41-A864-EF23D652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175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44FAA-C46F-2142-A9EF-CBD526B0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C15862-E565-3244-9A41-B905779F9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8F262D-7588-4A4D-BCF6-D92DFF858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3325ED-8D70-264F-836D-6CB94F03C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8B5B6B-B78E-2540-A7AB-7DF327600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5F63B9-9C70-B246-8223-18981E36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2/05/23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BD81EE-0BA2-E042-B7D6-11A6F738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2BF07F-0B88-1B4B-9C22-4BE17667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97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5A292-BBF9-6948-A3CA-49305506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F0C5F6-3434-BD4F-B422-53BC2951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2/05/23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68B6D2-04BA-5D4F-8CE6-8251102A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C47D36-BBF9-B849-AE71-6196350E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197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5669D5-653B-8B4F-81B9-A7594349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2/05/23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5C2F54-6879-A74A-BFE9-FA5B0552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08E39F-A9B5-F94A-8FE9-F826EDCA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035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928EF-4651-B64A-9F1B-F1959CEB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08AE48-29A7-294C-84C2-2B6B0941B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C89C9C-E2E8-2549-9EAD-9309BCC80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60962-B59F-F146-AB56-B7A00AEB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2/05/23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434466-7B0B-0E43-B100-9401A2AF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01957C-9C56-9040-B35B-A0E30813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63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F0CC5-D1A4-9A4D-BF3D-240C96E5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34FEC3-ACC0-CA4C-A3F1-25EC57E88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ECB050-FD42-2F44-A25F-574A8A8FC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E164DF-0F61-5B4D-BA76-25C06C64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2/05/23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E4B37D-7503-D74A-B8B3-FC6A0A9B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95E27F-E343-1D44-B881-C280CF02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12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AA683D-2ECB-414F-A19F-DB91C160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BAE783-B5D5-3A48-96F3-2C720FAE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E85AB3-C5A2-9B4A-B948-F122ECD26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763E0-D407-4744-8096-8274544ABEC9}" type="datetimeFigureOut">
              <a:rPr lang="es-CO" smtClean="0"/>
              <a:t>2/05/23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0606DF-76EF-184D-92E5-8F6A65936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304EF8-C0B1-5B4A-8389-C9F28F994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703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411FF98-CDEC-584B-8CCF-EAA944BD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47" y="402112"/>
            <a:ext cx="785421" cy="7854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9C5CFDB-E779-6D45-8CF8-584B35AA545D}"/>
              </a:ext>
            </a:extLst>
          </p:cNvPr>
          <p:cNvSpPr txBox="1"/>
          <p:nvPr/>
        </p:nvSpPr>
        <p:spPr>
          <a:xfrm>
            <a:off x="2029030" y="497115"/>
            <a:ext cx="174732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Transformación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D22A56-2D7B-1340-A141-34BCEEAF41A8}"/>
              </a:ext>
            </a:extLst>
          </p:cNvPr>
          <p:cNvSpPr txBox="1"/>
          <p:nvPr/>
        </p:nvSpPr>
        <p:spPr>
          <a:xfrm>
            <a:off x="2029025" y="3129739"/>
            <a:ext cx="174732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Algoritmo de entrenamiento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5774DB-0982-244B-96D8-C07CAEE80D86}"/>
              </a:ext>
            </a:extLst>
          </p:cNvPr>
          <p:cNvSpPr txBox="1"/>
          <p:nvPr/>
        </p:nvSpPr>
        <p:spPr>
          <a:xfrm>
            <a:off x="2029026" y="4053044"/>
            <a:ext cx="174732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Transformación inversa de datos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95D617-8BCE-1D46-8D47-09C4F22894D3}"/>
              </a:ext>
            </a:extLst>
          </p:cNvPr>
          <p:cNvSpPr txBox="1"/>
          <p:nvPr/>
        </p:nvSpPr>
        <p:spPr>
          <a:xfrm>
            <a:off x="2029027" y="1721136"/>
            <a:ext cx="17473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Estrategia para medir generalización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71534A6-23B5-F144-B842-317089A50E73}"/>
              </a:ext>
            </a:extLst>
          </p:cNvPr>
          <p:cNvSpPr txBox="1"/>
          <p:nvPr/>
        </p:nvSpPr>
        <p:spPr>
          <a:xfrm>
            <a:off x="694046" y="1188766"/>
            <a:ext cx="785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Datos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42FC80F-6DCD-474C-A034-BCF5686923E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479468" y="789503"/>
            <a:ext cx="549562" cy="5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7D272FF-10B4-A94A-9024-8185A13AD3F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902689" y="1081890"/>
            <a:ext cx="3" cy="6392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5583114-B286-B340-B1AD-039559B42119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2902687" y="2552133"/>
            <a:ext cx="2" cy="577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3089D5C-7414-3E4B-9349-0B5BAD647B9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02687" y="3714514"/>
            <a:ext cx="1" cy="3385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5DD464F-5401-7544-B573-9AE0FF1D73FA}"/>
              </a:ext>
            </a:extLst>
          </p:cNvPr>
          <p:cNvSpPr txBox="1"/>
          <p:nvPr/>
        </p:nvSpPr>
        <p:spPr>
          <a:xfrm>
            <a:off x="2029025" y="4887049"/>
            <a:ext cx="17473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Media del error para compara modelos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B1AFD0D-9FB7-BA4E-A805-78F6A2D7A6E9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2902687" y="4637819"/>
            <a:ext cx="1" cy="2492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5470E56-9ACC-8D4B-ABAD-A95495196485}"/>
              </a:ext>
            </a:extLst>
          </p:cNvPr>
          <p:cNvSpPr txBox="1"/>
          <p:nvPr/>
        </p:nvSpPr>
        <p:spPr>
          <a:xfrm>
            <a:off x="2029026" y="5976863"/>
            <a:ext cx="174732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Selección del mejor modelo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B2B5445-2405-EB47-9119-EF4E68B5BBED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2902687" y="5718046"/>
            <a:ext cx="1" cy="2588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251BF6D-2A33-534D-962D-818B99ED8BDE}"/>
              </a:ext>
            </a:extLst>
          </p:cNvPr>
          <p:cNvSpPr txBox="1"/>
          <p:nvPr/>
        </p:nvSpPr>
        <p:spPr>
          <a:xfrm>
            <a:off x="4126306" y="346738"/>
            <a:ext cx="12136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Ninguna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Logaritmo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Box-Cox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…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23EDBBC-DD5C-364F-BA92-20661386CD00}"/>
              </a:ext>
            </a:extLst>
          </p:cNvPr>
          <p:cNvSpPr txBox="1"/>
          <p:nvPr/>
        </p:nvSpPr>
        <p:spPr>
          <a:xfrm>
            <a:off x="4125719" y="1573040"/>
            <a:ext cx="13662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Ninguna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Train/test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Leave-N-out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Leave-1-out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…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79DEBFD-6563-6346-A921-81AC6A7FC8CE}"/>
              </a:ext>
            </a:extLst>
          </p:cNvPr>
          <p:cNvSpPr txBox="1"/>
          <p:nvPr/>
        </p:nvSpPr>
        <p:spPr>
          <a:xfrm>
            <a:off x="4125719" y="2831583"/>
            <a:ext cx="18766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Función de pérdida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Penalización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Early stopping?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Hiperparámetros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…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B6175B8-0FCE-354B-82EF-EE2332C5B457}"/>
              </a:ext>
            </a:extLst>
          </p:cNvPr>
          <p:cNvSpPr txBox="1"/>
          <p:nvPr/>
        </p:nvSpPr>
        <p:spPr>
          <a:xfrm>
            <a:off x="4144354" y="4956075"/>
            <a:ext cx="8418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MAD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…</a:t>
            </a:r>
          </a:p>
        </p:txBody>
      </p:sp>
      <p:sp>
        <p:nvSpPr>
          <p:cNvPr id="43" name="Abrir llave 42">
            <a:extLst>
              <a:ext uri="{FF2B5EF4-FFF2-40B4-BE49-F238E27FC236}">
                <a16:creationId xmlns:a16="http://schemas.microsoft.com/office/drawing/2014/main" id="{BA8E3BB4-FBE5-954A-98CC-33F05C4127F6}"/>
              </a:ext>
            </a:extLst>
          </p:cNvPr>
          <p:cNvSpPr/>
          <p:nvPr/>
        </p:nvSpPr>
        <p:spPr>
          <a:xfrm>
            <a:off x="3883223" y="312448"/>
            <a:ext cx="266831" cy="999243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Abrir llave 43">
            <a:extLst>
              <a:ext uri="{FF2B5EF4-FFF2-40B4-BE49-F238E27FC236}">
                <a16:creationId xmlns:a16="http://schemas.microsoft.com/office/drawing/2014/main" id="{C43DAE84-CABE-444C-A055-A597C47492A8}"/>
              </a:ext>
            </a:extLst>
          </p:cNvPr>
          <p:cNvSpPr/>
          <p:nvPr/>
        </p:nvSpPr>
        <p:spPr>
          <a:xfrm>
            <a:off x="3881244" y="1640506"/>
            <a:ext cx="266831" cy="999243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Abrir llave 46">
            <a:extLst>
              <a:ext uri="{FF2B5EF4-FFF2-40B4-BE49-F238E27FC236}">
                <a16:creationId xmlns:a16="http://schemas.microsoft.com/office/drawing/2014/main" id="{4FB9ABE4-45C7-1049-9BEF-0DB0FC88BC9C}"/>
              </a:ext>
            </a:extLst>
          </p:cNvPr>
          <p:cNvSpPr/>
          <p:nvPr/>
        </p:nvSpPr>
        <p:spPr>
          <a:xfrm>
            <a:off x="3881244" y="2912500"/>
            <a:ext cx="266831" cy="999243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Abrir llave 49">
            <a:extLst>
              <a:ext uri="{FF2B5EF4-FFF2-40B4-BE49-F238E27FC236}">
                <a16:creationId xmlns:a16="http://schemas.microsoft.com/office/drawing/2014/main" id="{01F0016D-AE01-594C-8ECD-257FBE15C948}"/>
              </a:ext>
            </a:extLst>
          </p:cNvPr>
          <p:cNvSpPr/>
          <p:nvPr/>
        </p:nvSpPr>
        <p:spPr>
          <a:xfrm>
            <a:off x="3881244" y="4817955"/>
            <a:ext cx="266831" cy="999243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84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1DE533AC-E719-1E7E-4D17-66053A1E9F73}"/>
              </a:ext>
            </a:extLst>
          </p:cNvPr>
          <p:cNvGrpSpPr/>
          <p:nvPr/>
        </p:nvGrpSpPr>
        <p:grpSpPr>
          <a:xfrm>
            <a:off x="3195127" y="1918010"/>
            <a:ext cx="5801746" cy="3406151"/>
            <a:chOff x="2306629" y="1494263"/>
            <a:chExt cx="5801746" cy="3406151"/>
          </a:xfrm>
        </p:grpSpPr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566F85F-84AB-EB48-89B6-73ADB3E22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89" y="1494263"/>
              <a:ext cx="0" cy="307817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2ADD708A-75EF-8742-B902-195864F7A382}"/>
                </a:ext>
              </a:extLst>
            </p:cNvPr>
            <p:cNvCxnSpPr>
              <a:cxnSpLocks/>
            </p:cNvCxnSpPr>
            <p:nvPr/>
          </p:nvCxnSpPr>
          <p:spPr>
            <a:xfrm>
              <a:off x="3876257" y="4391205"/>
              <a:ext cx="423211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6ACBEAF1-4D06-B046-B521-86EE34638994}"/>
                    </a:ext>
                  </a:extLst>
                </p:cNvPr>
                <p:cNvSpPr txBox="1"/>
                <p:nvPr/>
              </p:nvSpPr>
              <p:spPr>
                <a:xfrm>
                  <a:off x="5589601" y="1525379"/>
                  <a:ext cx="14433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6ACBEAF1-4D06-B046-B521-86EE34638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9601" y="1525379"/>
                  <a:ext cx="144334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8256C2B1-85BB-EAB8-BBCD-1D0782A44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6257" y="1894711"/>
              <a:ext cx="3015197" cy="21197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80802AF-C3E9-9716-9711-91C90EA8CC88}"/>
                </a:ext>
              </a:extLst>
            </p:cNvPr>
            <p:cNvCxnSpPr>
              <a:cxnSpLocks/>
            </p:cNvCxnSpPr>
            <p:nvPr/>
          </p:nvCxnSpPr>
          <p:spPr>
            <a:xfrm>
              <a:off x="3876257" y="3410524"/>
              <a:ext cx="111808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706787A6-BD9C-2BB8-5A13-70D77CE2F334}"/>
                </a:ext>
              </a:extLst>
            </p:cNvPr>
            <p:cNvCxnSpPr>
              <a:cxnSpLocks/>
            </p:cNvCxnSpPr>
            <p:nvPr/>
          </p:nvCxnSpPr>
          <p:spPr>
            <a:xfrm>
              <a:off x="3876257" y="2347441"/>
              <a:ext cx="2725265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421F8669-498A-82B7-603F-EE0F5CF77C4E}"/>
                </a:ext>
              </a:extLst>
            </p:cNvPr>
            <p:cNvCxnSpPr>
              <a:cxnSpLocks/>
            </p:cNvCxnSpPr>
            <p:nvPr/>
          </p:nvCxnSpPr>
          <p:spPr>
            <a:xfrm>
              <a:off x="4735576" y="3307702"/>
              <a:ext cx="0" cy="126473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FC4F904-D2EA-2CA4-28CE-9A9A6FCCD90D}"/>
                </a:ext>
              </a:extLst>
            </p:cNvPr>
            <p:cNvCxnSpPr>
              <a:cxnSpLocks/>
            </p:cNvCxnSpPr>
            <p:nvPr/>
          </p:nvCxnSpPr>
          <p:spPr>
            <a:xfrm>
              <a:off x="6237274" y="2164264"/>
              <a:ext cx="0" cy="24081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FDB9C5DE-9A9D-8142-CFF1-637B4A1F1BA7}"/>
                    </a:ext>
                  </a:extLst>
                </p:cNvPr>
                <p:cNvSpPr txBox="1"/>
                <p:nvPr/>
              </p:nvSpPr>
              <p:spPr>
                <a:xfrm>
                  <a:off x="4527396" y="4505063"/>
                  <a:ext cx="475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FDB9C5DE-9A9D-8142-CFF1-637B4A1F1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396" y="4505063"/>
                  <a:ext cx="4758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850B56D0-BF12-F9C9-A58D-34FACA0E4CCE}"/>
                    </a:ext>
                  </a:extLst>
                </p:cNvPr>
                <p:cNvSpPr txBox="1"/>
                <p:nvPr/>
              </p:nvSpPr>
              <p:spPr>
                <a:xfrm>
                  <a:off x="5992316" y="4531082"/>
                  <a:ext cx="69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850B56D0-BF12-F9C9-A58D-34FACA0E4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316" y="4531082"/>
                  <a:ext cx="69544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BCE85B50-34A1-0270-17BB-5F5038E3091B}"/>
                    </a:ext>
                  </a:extLst>
                </p:cNvPr>
                <p:cNvSpPr txBox="1"/>
                <p:nvPr/>
              </p:nvSpPr>
              <p:spPr>
                <a:xfrm>
                  <a:off x="2713803" y="2989781"/>
                  <a:ext cx="1357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BCE85B50-34A1-0270-17BB-5F5038E30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803" y="2989781"/>
                  <a:ext cx="135716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92A54E6A-A11F-2E3E-DEE8-1651FC45B579}"/>
                    </a:ext>
                  </a:extLst>
                </p:cNvPr>
                <p:cNvSpPr txBox="1"/>
                <p:nvPr/>
              </p:nvSpPr>
              <p:spPr>
                <a:xfrm>
                  <a:off x="2306629" y="1978109"/>
                  <a:ext cx="17820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92A54E6A-A11F-2E3E-DEE8-1651FC45B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6629" y="1978109"/>
                  <a:ext cx="178209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230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>
            <a:extLst>
              <a:ext uri="{FF2B5EF4-FFF2-40B4-BE49-F238E27FC236}">
                <a16:creationId xmlns:a16="http://schemas.microsoft.com/office/drawing/2014/main" id="{33A562D9-B6DC-F91D-3F18-BB41C973A2EA}"/>
              </a:ext>
            </a:extLst>
          </p:cNvPr>
          <p:cNvGrpSpPr/>
          <p:nvPr/>
        </p:nvGrpSpPr>
        <p:grpSpPr>
          <a:xfrm>
            <a:off x="2848325" y="1442604"/>
            <a:ext cx="6819782" cy="4228323"/>
            <a:chOff x="2848325" y="1442604"/>
            <a:chExt cx="6819782" cy="4228323"/>
          </a:xfrm>
        </p:grpSpPr>
        <p:cxnSp>
          <p:nvCxnSpPr>
            <p:cNvPr id="3" name="Conector recto de flecha 2">
              <a:extLst>
                <a:ext uri="{FF2B5EF4-FFF2-40B4-BE49-F238E27FC236}">
                  <a16:creationId xmlns:a16="http://schemas.microsoft.com/office/drawing/2014/main" id="{CB0C5799-5B45-7F44-8141-B98C809C18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0371" y="1442604"/>
              <a:ext cx="0" cy="422832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9609FC0-43FC-594C-BC46-81B11EAC66EE}"/>
                </a:ext>
              </a:extLst>
            </p:cNvPr>
            <p:cNvSpPr/>
            <p:nvPr/>
          </p:nvSpPr>
          <p:spPr>
            <a:xfrm>
              <a:off x="4922387" y="1774221"/>
              <a:ext cx="4266662" cy="2822510"/>
            </a:xfrm>
            <a:custGeom>
              <a:avLst/>
              <a:gdLst>
                <a:gd name="connsiteX0" fmla="*/ 0 w 3984171"/>
                <a:gd name="connsiteY0" fmla="*/ 0 h 1464909"/>
                <a:gd name="connsiteX1" fmla="*/ 2034074 w 3984171"/>
                <a:gd name="connsiteY1" fmla="*/ 1464907 h 1464909"/>
                <a:gd name="connsiteX2" fmla="*/ 3984171 w 3984171"/>
                <a:gd name="connsiteY2" fmla="*/ 9331 h 1464909"/>
                <a:gd name="connsiteX0" fmla="*/ 0 w 3984171"/>
                <a:gd name="connsiteY0" fmla="*/ 0 h 1464909"/>
                <a:gd name="connsiteX1" fmla="*/ 2034074 w 3984171"/>
                <a:gd name="connsiteY1" fmla="*/ 1464907 h 1464909"/>
                <a:gd name="connsiteX2" fmla="*/ 3984171 w 3984171"/>
                <a:gd name="connsiteY2" fmla="*/ 9331 h 1464909"/>
                <a:gd name="connsiteX0" fmla="*/ 0 w 3984171"/>
                <a:gd name="connsiteY0" fmla="*/ 0 h 1464909"/>
                <a:gd name="connsiteX1" fmla="*/ 2034074 w 3984171"/>
                <a:gd name="connsiteY1" fmla="*/ 1464907 h 1464909"/>
                <a:gd name="connsiteX2" fmla="*/ 3984171 w 3984171"/>
                <a:gd name="connsiteY2" fmla="*/ 9331 h 1464909"/>
                <a:gd name="connsiteX0" fmla="*/ 0 w 3984171"/>
                <a:gd name="connsiteY0" fmla="*/ 0 h 1464909"/>
                <a:gd name="connsiteX1" fmla="*/ 2034074 w 3984171"/>
                <a:gd name="connsiteY1" fmla="*/ 1464907 h 1464909"/>
                <a:gd name="connsiteX2" fmla="*/ 3984171 w 3984171"/>
                <a:gd name="connsiteY2" fmla="*/ 9331 h 146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84171" h="1464909">
                  <a:moveTo>
                    <a:pt x="0" y="0"/>
                  </a:moveTo>
                  <a:cubicBezTo>
                    <a:pt x="517072" y="834313"/>
                    <a:pt x="1370046" y="1463352"/>
                    <a:pt x="2034074" y="1464907"/>
                  </a:cubicBezTo>
                  <a:cubicBezTo>
                    <a:pt x="2698102" y="1466462"/>
                    <a:pt x="3518418" y="793880"/>
                    <a:pt x="3984171" y="933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7349CD8-8B71-BA42-AF62-7E864E508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352" y="5027114"/>
              <a:ext cx="583375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2CE7E174-9802-BAC6-EE64-C96B5947CFAD}"/>
                    </a:ext>
                  </a:extLst>
                </p:cNvPr>
                <p:cNvSpPr txBox="1"/>
                <p:nvPr/>
              </p:nvSpPr>
              <p:spPr>
                <a:xfrm>
                  <a:off x="7901623" y="2422728"/>
                  <a:ext cx="9161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2CE7E174-9802-BAC6-EE64-C96B5947C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1623" y="2422728"/>
                  <a:ext cx="91614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90D7FF9C-ACA8-B9FC-23EB-36AC7FD5E179}"/>
                </a:ext>
              </a:extLst>
            </p:cNvPr>
            <p:cNvCxnSpPr>
              <a:cxnSpLocks/>
            </p:cNvCxnSpPr>
            <p:nvPr/>
          </p:nvCxnSpPr>
          <p:spPr>
            <a:xfrm>
              <a:off x="4390313" y="2061228"/>
              <a:ext cx="79500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C7735872-265A-AD1A-D7F3-57DE9889C297}"/>
                </a:ext>
              </a:extLst>
            </p:cNvPr>
            <p:cNvCxnSpPr>
              <a:cxnSpLocks/>
            </p:cNvCxnSpPr>
            <p:nvPr/>
          </p:nvCxnSpPr>
          <p:spPr>
            <a:xfrm>
              <a:off x="4390313" y="4109336"/>
              <a:ext cx="2157635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C6C49537-0B02-3A8A-2127-1F50EFC367FB}"/>
                </a:ext>
              </a:extLst>
            </p:cNvPr>
            <p:cNvCxnSpPr>
              <a:cxnSpLocks/>
            </p:cNvCxnSpPr>
            <p:nvPr/>
          </p:nvCxnSpPr>
          <p:spPr>
            <a:xfrm>
              <a:off x="5029205" y="1538869"/>
              <a:ext cx="0" cy="365583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C64799B9-2591-2C76-CA89-AC136DF79923}"/>
                </a:ext>
              </a:extLst>
            </p:cNvPr>
            <p:cNvCxnSpPr>
              <a:cxnSpLocks/>
            </p:cNvCxnSpPr>
            <p:nvPr/>
          </p:nvCxnSpPr>
          <p:spPr>
            <a:xfrm>
              <a:off x="6255976" y="3863898"/>
              <a:ext cx="0" cy="13308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AFE3AAB2-6123-FC37-8BA8-A1279F5A55BD}"/>
                    </a:ext>
                  </a:extLst>
                </p:cNvPr>
                <p:cNvSpPr txBox="1"/>
                <p:nvPr/>
              </p:nvSpPr>
              <p:spPr>
                <a:xfrm>
                  <a:off x="4791287" y="5191346"/>
                  <a:ext cx="475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AFE3AAB2-6123-FC37-8BA8-A1279F5A55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287" y="5191346"/>
                  <a:ext cx="4758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75C0A5F1-2D05-C0DB-9861-36D1E3992E0A}"/>
                    </a:ext>
                  </a:extLst>
                </p:cNvPr>
                <p:cNvSpPr txBox="1"/>
                <p:nvPr/>
              </p:nvSpPr>
              <p:spPr>
                <a:xfrm>
                  <a:off x="5894880" y="5164355"/>
                  <a:ext cx="69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75C0A5F1-2D05-C0DB-9861-36D1E3992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4880" y="5164355"/>
                  <a:ext cx="69544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D2D887C8-5317-DDA3-F89E-420474B7D77B}"/>
                    </a:ext>
                  </a:extLst>
                </p:cNvPr>
                <p:cNvSpPr txBox="1"/>
                <p:nvPr/>
              </p:nvSpPr>
              <p:spPr>
                <a:xfrm>
                  <a:off x="3305863" y="1658177"/>
                  <a:ext cx="1357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D2D887C8-5317-DDA3-F89E-420474B7D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5863" y="1658177"/>
                  <a:ext cx="135716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DD7AC154-DB45-543C-4F4A-48B592A37EF4}"/>
                    </a:ext>
                  </a:extLst>
                </p:cNvPr>
                <p:cNvSpPr txBox="1"/>
                <p:nvPr/>
              </p:nvSpPr>
              <p:spPr>
                <a:xfrm>
                  <a:off x="2848325" y="3689438"/>
                  <a:ext cx="17820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DD7AC154-DB45-543C-4F4A-48B592A37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8325" y="3689438"/>
                  <a:ext cx="178209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941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o 44">
            <a:extLst>
              <a:ext uri="{FF2B5EF4-FFF2-40B4-BE49-F238E27FC236}">
                <a16:creationId xmlns:a16="http://schemas.microsoft.com/office/drawing/2014/main" id="{663F897D-B35B-5142-A204-C9EA87FDC08E}"/>
              </a:ext>
            </a:extLst>
          </p:cNvPr>
          <p:cNvGrpSpPr/>
          <p:nvPr/>
        </p:nvGrpSpPr>
        <p:grpSpPr>
          <a:xfrm>
            <a:off x="2337389" y="1436395"/>
            <a:ext cx="4232118" cy="3598700"/>
            <a:chOff x="2570655" y="1072500"/>
            <a:chExt cx="4232118" cy="3598700"/>
          </a:xfrm>
        </p:grpSpPr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0403E1B6-5DC7-454C-B11C-9F5B1BBCC0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0211" y="1654025"/>
              <a:ext cx="2726152" cy="2640915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5810A244-F18B-AF44-A1F1-7799560400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1887" y="1257166"/>
              <a:ext cx="0" cy="321900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545B9D15-1568-3E47-BFA3-A85F0E8BE3E0}"/>
                </a:ext>
              </a:extLst>
            </p:cNvPr>
            <p:cNvCxnSpPr>
              <a:cxnSpLocks/>
            </p:cNvCxnSpPr>
            <p:nvPr/>
          </p:nvCxnSpPr>
          <p:spPr>
            <a:xfrm>
              <a:off x="2570655" y="4294939"/>
              <a:ext cx="423211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CB8C35A6-E8F1-F444-8515-F29430F8C14A}"/>
                </a:ext>
              </a:extLst>
            </p:cNvPr>
            <p:cNvSpPr/>
            <p:nvPr/>
          </p:nvSpPr>
          <p:spPr>
            <a:xfrm>
              <a:off x="2570655" y="1469359"/>
              <a:ext cx="3484605" cy="2644347"/>
            </a:xfrm>
            <a:custGeom>
              <a:avLst/>
              <a:gdLst>
                <a:gd name="connsiteX0" fmla="*/ 0 w 3237470"/>
                <a:gd name="connsiteY0" fmla="*/ 2409568 h 2409568"/>
                <a:gd name="connsiteX1" fmla="*/ 1606379 w 3237470"/>
                <a:gd name="connsiteY1" fmla="*/ 1915298 h 2409568"/>
                <a:gd name="connsiteX2" fmla="*/ 3237470 w 3237470"/>
                <a:gd name="connsiteY2" fmla="*/ 0 h 2409568"/>
                <a:gd name="connsiteX0" fmla="*/ 0 w 3237470"/>
                <a:gd name="connsiteY0" fmla="*/ 2409568 h 2409568"/>
                <a:gd name="connsiteX1" fmla="*/ 2001795 w 3237470"/>
                <a:gd name="connsiteY1" fmla="*/ 1828800 h 2409568"/>
                <a:gd name="connsiteX2" fmla="*/ 3237470 w 3237470"/>
                <a:gd name="connsiteY2" fmla="*/ 0 h 2409568"/>
                <a:gd name="connsiteX0" fmla="*/ 0 w 3237470"/>
                <a:gd name="connsiteY0" fmla="*/ 2409568 h 2409568"/>
                <a:gd name="connsiteX1" fmla="*/ 2001795 w 3237470"/>
                <a:gd name="connsiteY1" fmla="*/ 1828800 h 2409568"/>
                <a:gd name="connsiteX2" fmla="*/ 3237470 w 3237470"/>
                <a:gd name="connsiteY2" fmla="*/ 0 h 2409568"/>
                <a:gd name="connsiteX0" fmla="*/ 0 w 3484605"/>
                <a:gd name="connsiteY0" fmla="*/ 2644347 h 2644347"/>
                <a:gd name="connsiteX1" fmla="*/ 2001795 w 3484605"/>
                <a:gd name="connsiteY1" fmla="*/ 2063579 h 2644347"/>
                <a:gd name="connsiteX2" fmla="*/ 3484605 w 3484605"/>
                <a:gd name="connsiteY2" fmla="*/ 0 h 2644347"/>
                <a:gd name="connsiteX0" fmla="*/ 0 w 3484605"/>
                <a:gd name="connsiteY0" fmla="*/ 2644347 h 2644347"/>
                <a:gd name="connsiteX1" fmla="*/ 2001795 w 3484605"/>
                <a:gd name="connsiteY1" fmla="*/ 2063579 h 2644347"/>
                <a:gd name="connsiteX2" fmla="*/ 3484605 w 3484605"/>
                <a:gd name="connsiteY2" fmla="*/ 0 h 2644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84605" h="2644347">
                  <a:moveTo>
                    <a:pt x="0" y="2644347"/>
                  </a:moveTo>
                  <a:cubicBezTo>
                    <a:pt x="533400" y="2598009"/>
                    <a:pt x="1462217" y="2465174"/>
                    <a:pt x="2001795" y="2063579"/>
                  </a:cubicBezTo>
                  <a:cubicBezTo>
                    <a:pt x="2541373" y="1661984"/>
                    <a:pt x="3198340" y="942203"/>
                    <a:pt x="3484605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2C361FE4-1CE4-A24E-9A20-9AE2A1BC6392}"/>
                    </a:ext>
                  </a:extLst>
                </p:cNvPr>
                <p:cNvSpPr txBox="1"/>
                <p:nvPr/>
              </p:nvSpPr>
              <p:spPr>
                <a:xfrm>
                  <a:off x="5490810" y="1072500"/>
                  <a:ext cx="11288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2C361FE4-1CE4-A24E-9A20-9AE2A1BC6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810" y="1072500"/>
                  <a:ext cx="1128899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3B38F6C-8E71-E347-A0A7-F2523EC41432}"/>
                </a:ext>
              </a:extLst>
            </p:cNvPr>
            <p:cNvSpPr/>
            <p:nvPr/>
          </p:nvSpPr>
          <p:spPr>
            <a:xfrm>
              <a:off x="4051327" y="3718164"/>
              <a:ext cx="140043" cy="1400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F31F8C9-8DDD-D149-B6CF-04F6E012E82F}"/>
                </a:ext>
              </a:extLst>
            </p:cNvPr>
            <p:cNvSpPr/>
            <p:nvPr/>
          </p:nvSpPr>
          <p:spPr>
            <a:xfrm>
              <a:off x="5677421" y="2125740"/>
              <a:ext cx="140043" cy="1400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EF2A85A7-39E4-9948-A2C1-5B7A10911A6C}"/>
                </a:ext>
              </a:extLst>
            </p:cNvPr>
            <p:cNvCxnSpPr>
              <a:cxnSpLocks/>
              <a:stCxn id="16" idx="4"/>
            </p:cNvCxnSpPr>
            <p:nvPr/>
          </p:nvCxnSpPr>
          <p:spPr>
            <a:xfrm>
              <a:off x="4121349" y="3858207"/>
              <a:ext cx="0" cy="4367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49AD58C5-F952-CD41-AD9B-1DFC9CE363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7442" y="2265783"/>
              <a:ext cx="328" cy="202915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1ED9135-8FF7-D445-8232-D38ABD6ED721}"/>
                </a:ext>
              </a:extLst>
            </p:cNvPr>
            <p:cNvCxnSpPr>
              <a:cxnSpLocks/>
            </p:cNvCxnSpPr>
            <p:nvPr/>
          </p:nvCxnSpPr>
          <p:spPr>
            <a:xfrm>
              <a:off x="2751887" y="3788185"/>
              <a:ext cx="355447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A6D92F33-797B-D648-92EC-0EE5550FD17A}"/>
                </a:ext>
              </a:extLst>
            </p:cNvPr>
            <p:cNvCxnSpPr>
              <a:cxnSpLocks/>
            </p:cNvCxnSpPr>
            <p:nvPr/>
          </p:nvCxnSpPr>
          <p:spPr>
            <a:xfrm>
              <a:off x="2751887" y="2195761"/>
              <a:ext cx="355447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0B691D3C-321E-C74F-8DD6-4AE31B6707E9}"/>
                    </a:ext>
                  </a:extLst>
                </p:cNvPr>
                <p:cNvSpPr txBox="1"/>
                <p:nvPr/>
              </p:nvSpPr>
              <p:spPr>
                <a:xfrm>
                  <a:off x="3883430" y="4301868"/>
                  <a:ext cx="475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0B691D3C-321E-C74F-8DD6-4AE31B6707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430" y="4301868"/>
                  <a:ext cx="4758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8EE90592-AB0C-544A-9F58-AEE121C2F4BF}"/>
                    </a:ext>
                  </a:extLst>
                </p:cNvPr>
                <p:cNvSpPr txBox="1"/>
                <p:nvPr/>
              </p:nvSpPr>
              <p:spPr>
                <a:xfrm>
                  <a:off x="5518801" y="4299933"/>
                  <a:ext cx="69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8EE90592-AB0C-544A-9F58-AEE121C2F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801" y="4299933"/>
                  <a:ext cx="69544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8738C725-7609-7441-947D-029B1ADEE7DD}"/>
                    </a:ext>
                  </a:extLst>
                </p:cNvPr>
                <p:cNvSpPr txBox="1"/>
                <p:nvPr/>
              </p:nvSpPr>
              <p:spPr>
                <a:xfrm>
                  <a:off x="2750147" y="3365182"/>
                  <a:ext cx="1357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8738C725-7609-7441-947D-029B1ADEE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147" y="3365182"/>
                  <a:ext cx="135716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591E0F20-B614-8248-8FD4-4086DADB5535}"/>
                    </a:ext>
                  </a:extLst>
                </p:cNvPr>
                <p:cNvSpPr txBox="1"/>
                <p:nvPr/>
              </p:nvSpPr>
              <p:spPr>
                <a:xfrm>
                  <a:off x="2750912" y="1819412"/>
                  <a:ext cx="17820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591E0F20-B614-8248-8FD4-4086DADB5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912" y="1819412"/>
                  <a:ext cx="178209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A3EE71D8-32EE-B24C-8509-45FB7D176CA9}"/>
                </a:ext>
              </a:extLst>
            </p:cNvPr>
            <p:cNvCxnSpPr/>
            <p:nvPr/>
          </p:nvCxnSpPr>
          <p:spPr>
            <a:xfrm>
              <a:off x="4121348" y="4132558"/>
              <a:ext cx="16260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82131BF6-672A-8448-A00B-4DC0CA1DED6B}"/>
                    </a:ext>
                  </a:extLst>
                </p:cNvPr>
                <p:cNvSpPr txBox="1"/>
                <p:nvPr/>
              </p:nvSpPr>
              <p:spPr>
                <a:xfrm>
                  <a:off x="4716484" y="3774150"/>
                  <a:ext cx="505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82131BF6-672A-8448-A00B-4DC0CA1DE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484" y="3774150"/>
                  <a:ext cx="5058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F2C7439D-2FA5-334B-AFB8-06E1120F8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259" y="2202779"/>
              <a:ext cx="0" cy="15854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C88FAAB4-322D-4043-8635-6D93AFCC5E20}"/>
                    </a:ext>
                  </a:extLst>
                </p:cNvPr>
                <p:cNvSpPr txBox="1"/>
                <p:nvPr/>
              </p:nvSpPr>
              <p:spPr>
                <a:xfrm>
                  <a:off x="6029160" y="2849589"/>
                  <a:ext cx="505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C88FAAB4-322D-4043-8635-6D93AFCC5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160" y="2849589"/>
                  <a:ext cx="50584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385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566F85F-84AB-EB48-89B6-73ADB3E22D79}"/>
              </a:ext>
            </a:extLst>
          </p:cNvPr>
          <p:cNvCxnSpPr>
            <a:cxnSpLocks/>
          </p:cNvCxnSpPr>
          <p:nvPr/>
        </p:nvCxnSpPr>
        <p:spPr>
          <a:xfrm flipV="1">
            <a:off x="2518621" y="1621061"/>
            <a:ext cx="0" cy="321900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ADD708A-75EF-8742-B902-195864F7A382}"/>
              </a:ext>
            </a:extLst>
          </p:cNvPr>
          <p:cNvCxnSpPr>
            <a:cxnSpLocks/>
          </p:cNvCxnSpPr>
          <p:nvPr/>
        </p:nvCxnSpPr>
        <p:spPr>
          <a:xfrm>
            <a:off x="2337389" y="4658834"/>
            <a:ext cx="423211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rma libre 6">
            <a:extLst>
              <a:ext uri="{FF2B5EF4-FFF2-40B4-BE49-F238E27FC236}">
                <a16:creationId xmlns:a16="http://schemas.microsoft.com/office/drawing/2014/main" id="{88994FBB-A5AD-2340-AC0D-FF7801B69859}"/>
              </a:ext>
            </a:extLst>
          </p:cNvPr>
          <p:cNvSpPr/>
          <p:nvPr/>
        </p:nvSpPr>
        <p:spPr>
          <a:xfrm>
            <a:off x="2337389" y="1833254"/>
            <a:ext cx="3484605" cy="2644347"/>
          </a:xfrm>
          <a:custGeom>
            <a:avLst/>
            <a:gdLst>
              <a:gd name="connsiteX0" fmla="*/ 0 w 3237470"/>
              <a:gd name="connsiteY0" fmla="*/ 2409568 h 2409568"/>
              <a:gd name="connsiteX1" fmla="*/ 1606379 w 3237470"/>
              <a:gd name="connsiteY1" fmla="*/ 1915298 h 2409568"/>
              <a:gd name="connsiteX2" fmla="*/ 3237470 w 3237470"/>
              <a:gd name="connsiteY2" fmla="*/ 0 h 2409568"/>
              <a:gd name="connsiteX0" fmla="*/ 0 w 3237470"/>
              <a:gd name="connsiteY0" fmla="*/ 2409568 h 2409568"/>
              <a:gd name="connsiteX1" fmla="*/ 2001795 w 3237470"/>
              <a:gd name="connsiteY1" fmla="*/ 1828800 h 2409568"/>
              <a:gd name="connsiteX2" fmla="*/ 3237470 w 3237470"/>
              <a:gd name="connsiteY2" fmla="*/ 0 h 2409568"/>
              <a:gd name="connsiteX0" fmla="*/ 0 w 3237470"/>
              <a:gd name="connsiteY0" fmla="*/ 2409568 h 2409568"/>
              <a:gd name="connsiteX1" fmla="*/ 2001795 w 3237470"/>
              <a:gd name="connsiteY1" fmla="*/ 1828800 h 2409568"/>
              <a:gd name="connsiteX2" fmla="*/ 3237470 w 3237470"/>
              <a:gd name="connsiteY2" fmla="*/ 0 h 2409568"/>
              <a:gd name="connsiteX0" fmla="*/ 0 w 3484605"/>
              <a:gd name="connsiteY0" fmla="*/ 2644347 h 2644347"/>
              <a:gd name="connsiteX1" fmla="*/ 2001795 w 3484605"/>
              <a:gd name="connsiteY1" fmla="*/ 2063579 h 2644347"/>
              <a:gd name="connsiteX2" fmla="*/ 3484605 w 3484605"/>
              <a:gd name="connsiteY2" fmla="*/ 0 h 2644347"/>
              <a:gd name="connsiteX0" fmla="*/ 0 w 3484605"/>
              <a:gd name="connsiteY0" fmla="*/ 2644347 h 2644347"/>
              <a:gd name="connsiteX1" fmla="*/ 2001795 w 3484605"/>
              <a:gd name="connsiteY1" fmla="*/ 2063579 h 2644347"/>
              <a:gd name="connsiteX2" fmla="*/ 3484605 w 3484605"/>
              <a:gd name="connsiteY2" fmla="*/ 0 h 264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4605" h="2644347">
                <a:moveTo>
                  <a:pt x="0" y="2644347"/>
                </a:moveTo>
                <a:cubicBezTo>
                  <a:pt x="533400" y="2598009"/>
                  <a:pt x="1462217" y="2465174"/>
                  <a:pt x="2001795" y="2063579"/>
                </a:cubicBezTo>
                <a:cubicBezTo>
                  <a:pt x="2541373" y="1661984"/>
                  <a:pt x="3198340" y="942203"/>
                  <a:pt x="348460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72FC93C-B85E-4C42-B34A-131F806DC161}"/>
                  </a:ext>
                </a:extLst>
              </p:cNvPr>
              <p:cNvSpPr txBox="1"/>
              <p:nvPr/>
            </p:nvSpPr>
            <p:spPr>
              <a:xfrm>
                <a:off x="5257544" y="1436395"/>
                <a:ext cx="1128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72FC93C-B85E-4C42-B34A-131F806DC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544" y="1436395"/>
                <a:ext cx="112889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>
            <a:extLst>
              <a:ext uri="{FF2B5EF4-FFF2-40B4-BE49-F238E27FC236}">
                <a16:creationId xmlns:a16="http://schemas.microsoft.com/office/drawing/2014/main" id="{BF7F4E00-80F3-9344-9A8C-B231D82BB620}"/>
              </a:ext>
            </a:extLst>
          </p:cNvPr>
          <p:cNvSpPr/>
          <p:nvPr/>
        </p:nvSpPr>
        <p:spPr>
          <a:xfrm>
            <a:off x="3818061" y="4082059"/>
            <a:ext cx="140043" cy="14004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FBFC484-F8D6-714C-998D-44B342463B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3888083" y="4222102"/>
            <a:ext cx="0" cy="4367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CE11860-1E8E-3943-9EDB-8FE36AD323C7}"/>
              </a:ext>
            </a:extLst>
          </p:cNvPr>
          <p:cNvCxnSpPr>
            <a:cxnSpLocks/>
          </p:cNvCxnSpPr>
          <p:nvPr/>
        </p:nvCxnSpPr>
        <p:spPr>
          <a:xfrm>
            <a:off x="2518621" y="4152080"/>
            <a:ext cx="18667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58C14C6-E213-AE45-BD1E-B6B325F212C3}"/>
                  </a:ext>
                </a:extLst>
              </p:cNvPr>
              <p:cNvSpPr txBox="1"/>
              <p:nvPr/>
            </p:nvSpPr>
            <p:spPr>
              <a:xfrm>
                <a:off x="3650164" y="4665763"/>
                <a:ext cx="475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58C14C6-E213-AE45-BD1E-B6B325F21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164" y="4665763"/>
                <a:ext cx="4758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ACBEAF1-4D06-B046-B521-86EE34638994}"/>
                  </a:ext>
                </a:extLst>
              </p:cNvPr>
              <p:cNvSpPr txBox="1"/>
              <p:nvPr/>
            </p:nvSpPr>
            <p:spPr>
              <a:xfrm>
                <a:off x="2516881" y="3729077"/>
                <a:ext cx="1357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ACBEAF1-4D06-B046-B521-86EE34638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881" y="3729077"/>
                <a:ext cx="135716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385F535-5102-F140-ABE5-86F44C28C8C6}"/>
              </a:ext>
            </a:extLst>
          </p:cNvPr>
          <p:cNvCxnSpPr>
            <a:cxnSpLocks/>
          </p:cNvCxnSpPr>
          <p:nvPr/>
        </p:nvCxnSpPr>
        <p:spPr>
          <a:xfrm flipV="1">
            <a:off x="2337389" y="3088433"/>
            <a:ext cx="3935567" cy="175163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24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>
            <a:extLst>
              <a:ext uri="{FF2B5EF4-FFF2-40B4-BE49-F238E27FC236}">
                <a16:creationId xmlns:a16="http://schemas.microsoft.com/office/drawing/2014/main" id="{A9FCC4BC-B6BB-EA98-C64D-1BEFA4F370D1}"/>
              </a:ext>
            </a:extLst>
          </p:cNvPr>
          <p:cNvGrpSpPr/>
          <p:nvPr/>
        </p:nvGrpSpPr>
        <p:grpSpPr>
          <a:xfrm>
            <a:off x="3008216" y="1899841"/>
            <a:ext cx="6612178" cy="3414034"/>
            <a:chOff x="2098637" y="1621061"/>
            <a:chExt cx="6612178" cy="3414034"/>
          </a:xfrm>
        </p:grpSpPr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566F85F-84AB-EB48-89B6-73ADB3E22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8621" y="1621061"/>
              <a:ext cx="0" cy="321900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2ADD708A-75EF-8742-B902-195864F7A382}"/>
                </a:ext>
              </a:extLst>
            </p:cNvPr>
            <p:cNvCxnSpPr>
              <a:cxnSpLocks/>
            </p:cNvCxnSpPr>
            <p:nvPr/>
          </p:nvCxnSpPr>
          <p:spPr>
            <a:xfrm>
              <a:off x="2337389" y="4658834"/>
              <a:ext cx="423211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88994FBB-A5AD-2340-AC0D-FF7801B69859}"/>
                </a:ext>
              </a:extLst>
            </p:cNvPr>
            <p:cNvSpPr/>
            <p:nvPr/>
          </p:nvSpPr>
          <p:spPr>
            <a:xfrm>
              <a:off x="2337389" y="1833254"/>
              <a:ext cx="3484605" cy="2644347"/>
            </a:xfrm>
            <a:custGeom>
              <a:avLst/>
              <a:gdLst>
                <a:gd name="connsiteX0" fmla="*/ 0 w 3237470"/>
                <a:gd name="connsiteY0" fmla="*/ 2409568 h 2409568"/>
                <a:gd name="connsiteX1" fmla="*/ 1606379 w 3237470"/>
                <a:gd name="connsiteY1" fmla="*/ 1915298 h 2409568"/>
                <a:gd name="connsiteX2" fmla="*/ 3237470 w 3237470"/>
                <a:gd name="connsiteY2" fmla="*/ 0 h 2409568"/>
                <a:gd name="connsiteX0" fmla="*/ 0 w 3237470"/>
                <a:gd name="connsiteY0" fmla="*/ 2409568 h 2409568"/>
                <a:gd name="connsiteX1" fmla="*/ 2001795 w 3237470"/>
                <a:gd name="connsiteY1" fmla="*/ 1828800 h 2409568"/>
                <a:gd name="connsiteX2" fmla="*/ 3237470 w 3237470"/>
                <a:gd name="connsiteY2" fmla="*/ 0 h 2409568"/>
                <a:gd name="connsiteX0" fmla="*/ 0 w 3237470"/>
                <a:gd name="connsiteY0" fmla="*/ 2409568 h 2409568"/>
                <a:gd name="connsiteX1" fmla="*/ 2001795 w 3237470"/>
                <a:gd name="connsiteY1" fmla="*/ 1828800 h 2409568"/>
                <a:gd name="connsiteX2" fmla="*/ 3237470 w 3237470"/>
                <a:gd name="connsiteY2" fmla="*/ 0 h 2409568"/>
                <a:gd name="connsiteX0" fmla="*/ 0 w 3484605"/>
                <a:gd name="connsiteY0" fmla="*/ 2644347 h 2644347"/>
                <a:gd name="connsiteX1" fmla="*/ 2001795 w 3484605"/>
                <a:gd name="connsiteY1" fmla="*/ 2063579 h 2644347"/>
                <a:gd name="connsiteX2" fmla="*/ 3484605 w 3484605"/>
                <a:gd name="connsiteY2" fmla="*/ 0 h 2644347"/>
                <a:gd name="connsiteX0" fmla="*/ 0 w 3484605"/>
                <a:gd name="connsiteY0" fmla="*/ 2644347 h 2644347"/>
                <a:gd name="connsiteX1" fmla="*/ 2001795 w 3484605"/>
                <a:gd name="connsiteY1" fmla="*/ 2063579 h 2644347"/>
                <a:gd name="connsiteX2" fmla="*/ 3484605 w 3484605"/>
                <a:gd name="connsiteY2" fmla="*/ 0 h 2644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84605" h="2644347">
                  <a:moveTo>
                    <a:pt x="0" y="2644347"/>
                  </a:moveTo>
                  <a:cubicBezTo>
                    <a:pt x="533400" y="2598009"/>
                    <a:pt x="1462217" y="2465174"/>
                    <a:pt x="2001795" y="2063579"/>
                  </a:cubicBezTo>
                  <a:cubicBezTo>
                    <a:pt x="2541373" y="1661984"/>
                    <a:pt x="3198340" y="942203"/>
                    <a:pt x="3484605" y="0"/>
                  </a:cubicBezTo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972FC93C-B85E-4C42-B34A-131F806DC161}"/>
                    </a:ext>
                  </a:extLst>
                </p:cNvPr>
                <p:cNvSpPr txBox="1"/>
                <p:nvPr/>
              </p:nvSpPr>
              <p:spPr>
                <a:xfrm>
                  <a:off x="5780331" y="1885715"/>
                  <a:ext cx="11288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972FC93C-B85E-4C42-B34A-131F806DC1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331" y="1885715"/>
                  <a:ext cx="1128899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F7F4E00-80F3-9344-9A8C-B231D82BB620}"/>
                </a:ext>
              </a:extLst>
            </p:cNvPr>
            <p:cNvSpPr/>
            <p:nvPr/>
          </p:nvSpPr>
          <p:spPr>
            <a:xfrm>
              <a:off x="3818061" y="4082059"/>
              <a:ext cx="140043" cy="1400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9FBFC484-F8D6-714C-998D-44B342463B18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>
              <a:off x="3888083" y="4222102"/>
              <a:ext cx="0" cy="4367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DCE11860-1E8E-3943-9EDB-8FE36AD323C7}"/>
                </a:ext>
              </a:extLst>
            </p:cNvPr>
            <p:cNvCxnSpPr>
              <a:cxnSpLocks/>
              <a:endCxn id="9" idx="6"/>
            </p:cNvCxnSpPr>
            <p:nvPr/>
          </p:nvCxnSpPr>
          <p:spPr>
            <a:xfrm>
              <a:off x="2518621" y="4152080"/>
              <a:ext cx="1439483" cy="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758C14C6-E213-AE45-BD1E-B6B325F212C3}"/>
                    </a:ext>
                  </a:extLst>
                </p:cNvPr>
                <p:cNvSpPr txBox="1"/>
                <p:nvPr/>
              </p:nvSpPr>
              <p:spPr>
                <a:xfrm>
                  <a:off x="3650164" y="4665763"/>
                  <a:ext cx="475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758C14C6-E213-AE45-BD1E-B6B325F212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164" y="4665763"/>
                  <a:ext cx="4758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6ACBEAF1-4D06-B046-B521-86EE34638994}"/>
                    </a:ext>
                  </a:extLst>
                </p:cNvPr>
                <p:cNvSpPr txBox="1"/>
                <p:nvPr/>
              </p:nvSpPr>
              <p:spPr>
                <a:xfrm>
                  <a:off x="2098637" y="3897393"/>
                  <a:ext cx="477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6ACBEAF1-4D06-B046-B521-86EE34638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637" y="3897393"/>
                  <a:ext cx="47750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F385F535-5102-F140-ABE5-86F44C28C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83" y="2843816"/>
              <a:ext cx="3891776" cy="164071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859B266D-04CE-5803-3F74-A4FA6669153B}"/>
                </a:ext>
              </a:extLst>
            </p:cNvPr>
            <p:cNvCxnSpPr>
              <a:cxnSpLocks/>
            </p:cNvCxnSpPr>
            <p:nvPr/>
          </p:nvCxnSpPr>
          <p:spPr>
            <a:xfrm>
              <a:off x="3888082" y="3308623"/>
              <a:ext cx="1" cy="773436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699EC050-D48F-511E-B695-70CF07246C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8104" y="4165588"/>
              <a:ext cx="1844790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AFFB20CB-83CC-5D52-57D9-37906F746F3D}"/>
                    </a:ext>
                  </a:extLst>
                </p:cNvPr>
                <p:cNvSpPr txBox="1"/>
                <p:nvPr/>
              </p:nvSpPr>
              <p:spPr>
                <a:xfrm>
                  <a:off x="3360182" y="3485358"/>
                  <a:ext cx="54008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oMath>
                    </m:oMathPara>
                  </a14:m>
                  <a:endParaRPr lang="es-CO" sz="2000" dirty="0"/>
                </a:p>
              </p:txBody>
            </p:sp>
          </mc:Choice>
          <mc:Fallback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AFFB20CB-83CC-5D52-57D9-37906F746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182" y="3485358"/>
                  <a:ext cx="540084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850A87F1-AF92-D1E4-74C5-821436992DF3}"/>
                    </a:ext>
                  </a:extLst>
                </p:cNvPr>
                <p:cNvSpPr txBox="1"/>
                <p:nvPr/>
              </p:nvSpPr>
              <p:spPr>
                <a:xfrm>
                  <a:off x="4540436" y="4209312"/>
                  <a:ext cx="54008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s-CO" sz="2000" dirty="0"/>
                </a:p>
              </p:txBody>
            </p:sp>
          </mc:Choice>
          <mc:Fallback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850A87F1-AF92-D1E4-74C5-821436992D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436" y="4209312"/>
                  <a:ext cx="540084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EA68B35-3DE0-547A-260E-ED745E6217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6361" y="3308623"/>
              <a:ext cx="1856532" cy="801210"/>
            </a:xfrm>
            <a:prstGeom prst="line">
              <a:avLst/>
            </a:prstGeom>
            <a:ln w="47625">
              <a:solidFill>
                <a:srgbClr val="FF0000"/>
              </a:solidFill>
              <a:prstDash val="solid"/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FB2216E6-5FE5-3790-B44E-056843C325BB}"/>
                </a:ext>
              </a:extLst>
            </p:cNvPr>
            <p:cNvCxnSpPr>
              <a:cxnSpLocks/>
            </p:cNvCxnSpPr>
            <p:nvPr/>
          </p:nvCxnSpPr>
          <p:spPr>
            <a:xfrm>
              <a:off x="3888082" y="3308623"/>
              <a:ext cx="190453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698BDA74-738D-2A0A-5EF9-0D5E198B99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02894" y="3345366"/>
              <a:ext cx="19099" cy="7644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3C216BFB-EB4A-92CB-76B0-BEED3E985D57}"/>
                    </a:ext>
                  </a:extLst>
                </p:cNvPr>
                <p:cNvSpPr txBox="1"/>
                <p:nvPr/>
              </p:nvSpPr>
              <p:spPr>
                <a:xfrm>
                  <a:off x="5816433" y="3294053"/>
                  <a:ext cx="2894382" cy="6242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a14:m>
                  <a:r>
                    <a:rPr lang="es-CO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</a:t>
                  </a:r>
                  <a:r>
                    <a:rPr lang="es-E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s-CO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</a:t>
                  </a:r>
                  <a:r>
                    <a:rPr lang="es-E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s-CO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3C216BFB-EB4A-92CB-76B0-BEED3E985D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6433" y="3294053"/>
                  <a:ext cx="2894382" cy="624273"/>
                </a:xfrm>
                <a:prstGeom prst="rect">
                  <a:avLst/>
                </a:prstGeom>
                <a:blipFill>
                  <a:blip r:embed="rId7"/>
                  <a:stretch>
                    <a:fillRect l="-437" b="-800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8335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A7E5D910-466C-DB47-BCEE-52E2A3682150}"/>
              </a:ext>
            </a:extLst>
          </p:cNvPr>
          <p:cNvCxnSpPr>
            <a:cxnSpLocks/>
          </p:cNvCxnSpPr>
          <p:nvPr/>
        </p:nvCxnSpPr>
        <p:spPr>
          <a:xfrm flipV="1">
            <a:off x="4655331" y="1035698"/>
            <a:ext cx="0" cy="4842589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53B6D8C-0752-EF49-83A5-5052A58D6146}"/>
              </a:ext>
            </a:extLst>
          </p:cNvPr>
          <p:cNvCxnSpPr>
            <a:cxnSpLocks/>
          </p:cNvCxnSpPr>
          <p:nvPr/>
        </p:nvCxnSpPr>
        <p:spPr>
          <a:xfrm flipH="1">
            <a:off x="1548883" y="3601616"/>
            <a:ext cx="6363476" cy="0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bre 10">
            <a:extLst>
              <a:ext uri="{FF2B5EF4-FFF2-40B4-BE49-F238E27FC236}">
                <a16:creationId xmlns:a16="http://schemas.microsoft.com/office/drawing/2014/main" id="{2AAD6773-817E-2045-AF08-BEED2AF50D88}"/>
              </a:ext>
            </a:extLst>
          </p:cNvPr>
          <p:cNvSpPr/>
          <p:nvPr/>
        </p:nvSpPr>
        <p:spPr>
          <a:xfrm>
            <a:off x="2663245" y="1390261"/>
            <a:ext cx="3984171" cy="1464909"/>
          </a:xfrm>
          <a:custGeom>
            <a:avLst/>
            <a:gdLst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4171" h="1464909">
                <a:moveTo>
                  <a:pt x="0" y="0"/>
                </a:moveTo>
                <a:cubicBezTo>
                  <a:pt x="517072" y="834313"/>
                  <a:pt x="1370046" y="1463352"/>
                  <a:pt x="2034074" y="1464907"/>
                </a:cubicBezTo>
                <a:cubicBezTo>
                  <a:pt x="2698102" y="1466462"/>
                  <a:pt x="3518418" y="793880"/>
                  <a:pt x="3984171" y="933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06379C02-6D8F-BE43-9835-E911A99F5B0B}"/>
              </a:ext>
            </a:extLst>
          </p:cNvPr>
          <p:cNvSpPr/>
          <p:nvPr/>
        </p:nvSpPr>
        <p:spPr>
          <a:xfrm rot="10800000">
            <a:off x="2663245" y="4063478"/>
            <a:ext cx="3984171" cy="1464909"/>
          </a:xfrm>
          <a:custGeom>
            <a:avLst/>
            <a:gdLst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4171" h="1464909">
                <a:moveTo>
                  <a:pt x="0" y="0"/>
                </a:moveTo>
                <a:cubicBezTo>
                  <a:pt x="517072" y="834313"/>
                  <a:pt x="1370046" y="1463352"/>
                  <a:pt x="2034074" y="1464907"/>
                </a:cubicBezTo>
                <a:cubicBezTo>
                  <a:pt x="2698102" y="1466462"/>
                  <a:pt x="3518418" y="793880"/>
                  <a:pt x="3984171" y="933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2408D53-865E-F548-89F7-59B6BCB8DDC9}"/>
              </a:ext>
            </a:extLst>
          </p:cNvPr>
          <p:cNvSpPr/>
          <p:nvPr/>
        </p:nvSpPr>
        <p:spPr>
          <a:xfrm>
            <a:off x="5850294" y="2239347"/>
            <a:ext cx="121298" cy="12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D33590C-01C4-FD4E-94F9-152066331C30}"/>
              </a:ext>
            </a:extLst>
          </p:cNvPr>
          <p:cNvCxnSpPr>
            <a:cxnSpLocks/>
          </p:cNvCxnSpPr>
          <p:nvPr/>
        </p:nvCxnSpPr>
        <p:spPr>
          <a:xfrm flipV="1">
            <a:off x="5247071" y="1745673"/>
            <a:ext cx="1308996" cy="1109497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8DDC976-C645-2B4E-A58D-1379AD8C252D}"/>
                  </a:ext>
                </a:extLst>
              </p:cNvPr>
              <p:cNvSpPr txBox="1"/>
              <p:nvPr/>
            </p:nvSpPr>
            <p:spPr>
              <a:xfrm>
                <a:off x="5971592" y="2224052"/>
                <a:ext cx="1424493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8DDC976-C645-2B4E-A58D-1379AD8C2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592" y="2224052"/>
                <a:ext cx="1424493" cy="618246"/>
              </a:xfrm>
              <a:prstGeom prst="rect">
                <a:avLst/>
              </a:prstGeom>
              <a:blipFill>
                <a:blip r:embed="rId2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ipse 18">
            <a:extLst>
              <a:ext uri="{FF2B5EF4-FFF2-40B4-BE49-F238E27FC236}">
                <a16:creationId xmlns:a16="http://schemas.microsoft.com/office/drawing/2014/main" id="{BC3026A3-AC8B-F047-9141-2FED70EC2F90}"/>
              </a:ext>
            </a:extLst>
          </p:cNvPr>
          <p:cNvSpPr/>
          <p:nvPr/>
        </p:nvSpPr>
        <p:spPr>
          <a:xfrm>
            <a:off x="3236838" y="4666322"/>
            <a:ext cx="121298" cy="12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E13CC20-1679-AC4D-9E2F-48B99A9E3A81}"/>
              </a:ext>
            </a:extLst>
          </p:cNvPr>
          <p:cNvCxnSpPr>
            <a:cxnSpLocks/>
          </p:cNvCxnSpPr>
          <p:nvPr/>
        </p:nvCxnSpPr>
        <p:spPr>
          <a:xfrm flipV="1">
            <a:off x="2535382" y="4063478"/>
            <a:ext cx="1454727" cy="1404261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4E0E10A-E41D-7248-8D88-209BF6A6064C}"/>
                  </a:ext>
                </a:extLst>
              </p:cNvPr>
              <p:cNvSpPr txBox="1"/>
              <p:nvPr/>
            </p:nvSpPr>
            <p:spPr>
              <a:xfrm>
                <a:off x="1786772" y="4417848"/>
                <a:ext cx="1424493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4E0E10A-E41D-7248-8D88-209BF6A60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772" y="4417848"/>
                <a:ext cx="1424493" cy="618246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>
            <a:extLst>
              <a:ext uri="{FF2B5EF4-FFF2-40B4-BE49-F238E27FC236}">
                <a16:creationId xmlns:a16="http://schemas.microsoft.com/office/drawing/2014/main" id="{6EDF8B15-EB71-0048-8030-71F5CD115128}"/>
              </a:ext>
            </a:extLst>
          </p:cNvPr>
          <p:cNvSpPr/>
          <p:nvPr/>
        </p:nvSpPr>
        <p:spPr>
          <a:xfrm>
            <a:off x="5737414" y="4509090"/>
            <a:ext cx="121298" cy="12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01E2D107-F6CB-4545-BFCD-3E097DAB5039}"/>
              </a:ext>
            </a:extLst>
          </p:cNvPr>
          <p:cNvSpPr/>
          <p:nvPr/>
        </p:nvSpPr>
        <p:spPr>
          <a:xfrm>
            <a:off x="3228525" y="2091127"/>
            <a:ext cx="121298" cy="12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077415D-D675-FE4D-A3C1-755A8D50C7CA}"/>
              </a:ext>
            </a:extLst>
          </p:cNvPr>
          <p:cNvCxnSpPr>
            <a:cxnSpLocks/>
          </p:cNvCxnSpPr>
          <p:nvPr/>
        </p:nvCxnSpPr>
        <p:spPr>
          <a:xfrm>
            <a:off x="5178412" y="4049549"/>
            <a:ext cx="1261233" cy="1054465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F55EEA4-5F59-D14E-8524-44DE6D99F947}"/>
              </a:ext>
            </a:extLst>
          </p:cNvPr>
          <p:cNvCxnSpPr>
            <a:cxnSpLocks/>
          </p:cNvCxnSpPr>
          <p:nvPr/>
        </p:nvCxnSpPr>
        <p:spPr>
          <a:xfrm>
            <a:off x="2712720" y="1652960"/>
            <a:ext cx="1169534" cy="1050289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16287E73-5630-FC44-8AA9-33403E16CF86}"/>
                  </a:ext>
                </a:extLst>
              </p:cNvPr>
              <p:cNvSpPr txBox="1"/>
              <p:nvPr/>
            </p:nvSpPr>
            <p:spPr>
              <a:xfrm>
                <a:off x="1804032" y="1991703"/>
                <a:ext cx="1424493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16287E73-5630-FC44-8AA9-33403E16C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032" y="1991703"/>
                <a:ext cx="1424493" cy="618246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33E61EB1-9AB4-604A-837B-69FA9C3D2532}"/>
                  </a:ext>
                </a:extLst>
              </p:cNvPr>
              <p:cNvSpPr txBox="1"/>
              <p:nvPr/>
            </p:nvSpPr>
            <p:spPr>
              <a:xfrm>
                <a:off x="6096000" y="4147362"/>
                <a:ext cx="1424493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33E61EB1-9AB4-604A-837B-69FA9C3D2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47362"/>
                <a:ext cx="1424493" cy="618246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40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A7E5D910-466C-DB47-BCEE-52E2A3682150}"/>
              </a:ext>
            </a:extLst>
          </p:cNvPr>
          <p:cNvCxnSpPr>
            <a:cxnSpLocks/>
          </p:cNvCxnSpPr>
          <p:nvPr/>
        </p:nvCxnSpPr>
        <p:spPr>
          <a:xfrm flipV="1">
            <a:off x="4655331" y="1035698"/>
            <a:ext cx="0" cy="4842589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53B6D8C-0752-EF49-83A5-5052A58D6146}"/>
              </a:ext>
            </a:extLst>
          </p:cNvPr>
          <p:cNvCxnSpPr>
            <a:cxnSpLocks/>
          </p:cNvCxnSpPr>
          <p:nvPr/>
        </p:nvCxnSpPr>
        <p:spPr>
          <a:xfrm flipH="1">
            <a:off x="1548883" y="3601616"/>
            <a:ext cx="6363476" cy="0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bre 10">
            <a:extLst>
              <a:ext uri="{FF2B5EF4-FFF2-40B4-BE49-F238E27FC236}">
                <a16:creationId xmlns:a16="http://schemas.microsoft.com/office/drawing/2014/main" id="{2AAD6773-817E-2045-AF08-BEED2AF50D88}"/>
              </a:ext>
            </a:extLst>
          </p:cNvPr>
          <p:cNvSpPr/>
          <p:nvPr/>
        </p:nvSpPr>
        <p:spPr>
          <a:xfrm>
            <a:off x="2663245" y="1390261"/>
            <a:ext cx="3984171" cy="1464909"/>
          </a:xfrm>
          <a:custGeom>
            <a:avLst/>
            <a:gdLst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4171" h="1464909">
                <a:moveTo>
                  <a:pt x="0" y="0"/>
                </a:moveTo>
                <a:cubicBezTo>
                  <a:pt x="517072" y="834313"/>
                  <a:pt x="1370046" y="1463352"/>
                  <a:pt x="2034074" y="1464907"/>
                </a:cubicBezTo>
                <a:cubicBezTo>
                  <a:pt x="2698102" y="1466462"/>
                  <a:pt x="3518418" y="793880"/>
                  <a:pt x="3984171" y="933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06379C02-6D8F-BE43-9835-E911A99F5B0B}"/>
              </a:ext>
            </a:extLst>
          </p:cNvPr>
          <p:cNvSpPr/>
          <p:nvPr/>
        </p:nvSpPr>
        <p:spPr>
          <a:xfrm rot="10800000">
            <a:off x="2663245" y="4063478"/>
            <a:ext cx="3984171" cy="1464909"/>
          </a:xfrm>
          <a:custGeom>
            <a:avLst/>
            <a:gdLst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4171" h="1464909">
                <a:moveTo>
                  <a:pt x="0" y="0"/>
                </a:moveTo>
                <a:cubicBezTo>
                  <a:pt x="517072" y="834313"/>
                  <a:pt x="1370046" y="1463352"/>
                  <a:pt x="2034074" y="1464907"/>
                </a:cubicBezTo>
                <a:cubicBezTo>
                  <a:pt x="2698102" y="1466462"/>
                  <a:pt x="3518418" y="793880"/>
                  <a:pt x="3984171" y="933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D33590C-01C4-FD4E-94F9-152066331C30}"/>
              </a:ext>
            </a:extLst>
          </p:cNvPr>
          <p:cNvCxnSpPr>
            <a:cxnSpLocks/>
          </p:cNvCxnSpPr>
          <p:nvPr/>
        </p:nvCxnSpPr>
        <p:spPr>
          <a:xfrm flipH="1">
            <a:off x="5913034" y="1492901"/>
            <a:ext cx="917771" cy="816689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triangl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8DDC976-C645-2B4E-A58D-1379AD8C252D}"/>
                  </a:ext>
                </a:extLst>
              </p:cNvPr>
              <p:cNvSpPr txBox="1"/>
              <p:nvPr/>
            </p:nvSpPr>
            <p:spPr>
              <a:xfrm>
                <a:off x="6082138" y="2116854"/>
                <a:ext cx="2059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kumimoji="0" lang="es-E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s-CO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s-E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&gt;0</m:t>
                    </m:r>
                  </m:oMath>
                </a14:m>
                <a:endParaRPr kumimoji="0" lang="es-CO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8DDC976-C645-2B4E-A58D-1379AD8C2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138" y="2116854"/>
                <a:ext cx="2059988" cy="369332"/>
              </a:xfrm>
              <a:prstGeom prst="rect">
                <a:avLst/>
              </a:prstGeom>
              <a:blipFill>
                <a:blip r:embed="rId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B68ED98-A8E4-194C-99A5-8590D1474D0F}"/>
              </a:ext>
            </a:extLst>
          </p:cNvPr>
          <p:cNvCxnSpPr>
            <a:cxnSpLocks/>
          </p:cNvCxnSpPr>
          <p:nvPr/>
        </p:nvCxnSpPr>
        <p:spPr>
          <a:xfrm>
            <a:off x="2362200" y="1492901"/>
            <a:ext cx="1105696" cy="816689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triangl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A805BB9-E0AF-BF4E-814A-67DCB9286507}"/>
              </a:ext>
            </a:extLst>
          </p:cNvPr>
          <p:cNvCxnSpPr>
            <a:cxnSpLocks/>
          </p:cNvCxnSpPr>
          <p:nvPr/>
        </p:nvCxnSpPr>
        <p:spPr>
          <a:xfrm>
            <a:off x="5098526" y="3875314"/>
            <a:ext cx="905741" cy="88109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triangl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78DF01B-6CE9-EB4F-86C2-489F33FC432E}"/>
              </a:ext>
            </a:extLst>
          </p:cNvPr>
          <p:cNvCxnSpPr>
            <a:cxnSpLocks/>
          </p:cNvCxnSpPr>
          <p:nvPr/>
        </p:nvCxnSpPr>
        <p:spPr>
          <a:xfrm flipH="1">
            <a:off x="3239937" y="3970600"/>
            <a:ext cx="885749" cy="785807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triangl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E59695B-63C2-EB45-AE41-C603308032C3}"/>
                  </a:ext>
                </a:extLst>
              </p:cNvPr>
              <p:cNvSpPr txBox="1"/>
              <p:nvPr/>
            </p:nvSpPr>
            <p:spPr>
              <a:xfrm>
                <a:off x="1599300" y="4082402"/>
                <a:ext cx="2059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kumimoji="0" lang="es-E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s-CO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s-E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&gt;0</m:t>
                    </m:r>
                  </m:oMath>
                </a14:m>
                <a:endParaRPr kumimoji="0" lang="es-CO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E59695B-63C2-EB45-AE41-C60330803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300" y="4082402"/>
                <a:ext cx="2059988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3AF12090-65F7-9E40-8025-2A62100BDFD4}"/>
                  </a:ext>
                </a:extLst>
              </p:cNvPr>
              <p:cNvSpPr txBox="1"/>
              <p:nvPr/>
            </p:nvSpPr>
            <p:spPr>
              <a:xfrm>
                <a:off x="5542198" y="3845842"/>
                <a:ext cx="2059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kumimoji="0" lang="es-E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s-CO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s-E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&lt;0</m:t>
                    </m:r>
                  </m:oMath>
                </a14:m>
                <a:endParaRPr kumimoji="0" lang="es-CO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3AF12090-65F7-9E40-8025-2A62100BD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198" y="3845842"/>
                <a:ext cx="2059988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2A1E4DF-8FF8-8A4D-89B6-145F10F39753}"/>
                  </a:ext>
                </a:extLst>
              </p:cNvPr>
              <p:cNvSpPr txBox="1"/>
              <p:nvPr/>
            </p:nvSpPr>
            <p:spPr>
              <a:xfrm>
                <a:off x="1505944" y="2292251"/>
                <a:ext cx="2059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kumimoji="0" lang="es-E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s-CO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s-E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&lt;0</m:t>
                    </m:r>
                  </m:oMath>
                </a14:m>
                <a:endParaRPr kumimoji="0" lang="es-CO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2A1E4DF-8FF8-8A4D-89B6-145F10F39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944" y="2292251"/>
                <a:ext cx="2059988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48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CB0C5799-5B45-7F44-8141-B98C809C189A}"/>
              </a:ext>
            </a:extLst>
          </p:cNvPr>
          <p:cNvCxnSpPr>
            <a:cxnSpLocks/>
          </p:cNvCxnSpPr>
          <p:nvPr/>
        </p:nvCxnSpPr>
        <p:spPr>
          <a:xfrm flipV="1">
            <a:off x="2336674" y="1007706"/>
            <a:ext cx="0" cy="4228323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rma libre 3">
            <a:extLst>
              <a:ext uri="{FF2B5EF4-FFF2-40B4-BE49-F238E27FC236}">
                <a16:creationId xmlns:a16="http://schemas.microsoft.com/office/drawing/2014/main" id="{69609FC0-43FC-594C-BC46-81B11EAC66EE}"/>
              </a:ext>
            </a:extLst>
          </p:cNvPr>
          <p:cNvSpPr/>
          <p:nvPr/>
        </p:nvSpPr>
        <p:spPr>
          <a:xfrm>
            <a:off x="1923017" y="1412033"/>
            <a:ext cx="5109153" cy="2822510"/>
          </a:xfrm>
          <a:custGeom>
            <a:avLst/>
            <a:gdLst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4171" h="1464909">
                <a:moveTo>
                  <a:pt x="0" y="0"/>
                </a:moveTo>
                <a:cubicBezTo>
                  <a:pt x="517072" y="834313"/>
                  <a:pt x="1370046" y="1463352"/>
                  <a:pt x="2034074" y="1464907"/>
                </a:cubicBezTo>
                <a:cubicBezTo>
                  <a:pt x="2698102" y="1466462"/>
                  <a:pt x="3518418" y="793880"/>
                  <a:pt x="3984171" y="933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7349CD8-8B71-BA42-AF62-7E864E508DFE}"/>
              </a:ext>
            </a:extLst>
          </p:cNvPr>
          <p:cNvCxnSpPr>
            <a:cxnSpLocks/>
          </p:cNvCxnSpPr>
          <p:nvPr/>
        </p:nvCxnSpPr>
        <p:spPr>
          <a:xfrm flipH="1">
            <a:off x="1570655" y="4592216"/>
            <a:ext cx="6363476" cy="0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740E7E93-A533-774A-9189-5FBE74A5A51B}"/>
              </a:ext>
            </a:extLst>
          </p:cNvPr>
          <p:cNvSpPr/>
          <p:nvPr/>
        </p:nvSpPr>
        <p:spPr>
          <a:xfrm>
            <a:off x="6568752" y="2239347"/>
            <a:ext cx="121298" cy="12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8CB8E7A-910D-4E48-B7AA-402CE0747161}"/>
              </a:ext>
            </a:extLst>
          </p:cNvPr>
          <p:cNvSpPr/>
          <p:nvPr/>
        </p:nvSpPr>
        <p:spPr>
          <a:xfrm>
            <a:off x="6165980" y="2870719"/>
            <a:ext cx="121298" cy="12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3B34891-967F-C542-9C8F-CBEC8E32EC74}"/>
              </a:ext>
            </a:extLst>
          </p:cNvPr>
          <p:cNvSpPr/>
          <p:nvPr/>
        </p:nvSpPr>
        <p:spPr>
          <a:xfrm>
            <a:off x="5741435" y="3415007"/>
            <a:ext cx="121298" cy="12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orma libre 10">
            <a:extLst>
              <a:ext uri="{FF2B5EF4-FFF2-40B4-BE49-F238E27FC236}">
                <a16:creationId xmlns:a16="http://schemas.microsoft.com/office/drawing/2014/main" id="{ABA9576D-DDA6-2B40-A05B-859FF3BCED91}"/>
              </a:ext>
            </a:extLst>
          </p:cNvPr>
          <p:cNvSpPr/>
          <p:nvPr/>
        </p:nvSpPr>
        <p:spPr>
          <a:xfrm>
            <a:off x="6226632" y="1628195"/>
            <a:ext cx="374776" cy="1093236"/>
          </a:xfrm>
          <a:custGeom>
            <a:avLst/>
            <a:gdLst>
              <a:gd name="connsiteX0" fmla="*/ 446314 w 446314"/>
              <a:gd name="connsiteY0" fmla="*/ 426151 h 850693"/>
              <a:gd name="connsiteX1" fmla="*/ 87085 w 446314"/>
              <a:gd name="connsiteY1" fmla="*/ 12493 h 850693"/>
              <a:gd name="connsiteX2" fmla="*/ 0 w 446314"/>
              <a:gd name="connsiteY2" fmla="*/ 850693 h 85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314" h="850693">
                <a:moveTo>
                  <a:pt x="446314" y="426151"/>
                </a:moveTo>
                <a:cubicBezTo>
                  <a:pt x="303892" y="183943"/>
                  <a:pt x="161471" y="-58264"/>
                  <a:pt x="87085" y="12493"/>
                </a:cubicBezTo>
                <a:cubicBezTo>
                  <a:pt x="12699" y="83250"/>
                  <a:pt x="6349" y="466971"/>
                  <a:pt x="0" y="850693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61C79185-0580-9F49-97B3-2A1C7FA73749}"/>
              </a:ext>
            </a:extLst>
          </p:cNvPr>
          <p:cNvSpPr/>
          <p:nvPr/>
        </p:nvSpPr>
        <p:spPr>
          <a:xfrm>
            <a:off x="5795870" y="2245570"/>
            <a:ext cx="304794" cy="1093236"/>
          </a:xfrm>
          <a:custGeom>
            <a:avLst/>
            <a:gdLst>
              <a:gd name="connsiteX0" fmla="*/ 446314 w 446314"/>
              <a:gd name="connsiteY0" fmla="*/ 426151 h 850693"/>
              <a:gd name="connsiteX1" fmla="*/ 87085 w 446314"/>
              <a:gd name="connsiteY1" fmla="*/ 12493 h 850693"/>
              <a:gd name="connsiteX2" fmla="*/ 0 w 446314"/>
              <a:gd name="connsiteY2" fmla="*/ 850693 h 85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314" h="850693">
                <a:moveTo>
                  <a:pt x="446314" y="426151"/>
                </a:moveTo>
                <a:cubicBezTo>
                  <a:pt x="303892" y="183943"/>
                  <a:pt x="161471" y="-58264"/>
                  <a:pt x="87085" y="12493"/>
                </a:cubicBezTo>
                <a:cubicBezTo>
                  <a:pt x="12699" y="83250"/>
                  <a:pt x="6349" y="466971"/>
                  <a:pt x="0" y="850693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1966FE5-6C3B-5442-A0A2-CB21397E3CD8}"/>
              </a:ext>
            </a:extLst>
          </p:cNvPr>
          <p:cNvSpPr/>
          <p:nvPr/>
        </p:nvSpPr>
        <p:spPr>
          <a:xfrm>
            <a:off x="5099180" y="3981065"/>
            <a:ext cx="121298" cy="12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Forma libre 13">
            <a:extLst>
              <a:ext uri="{FF2B5EF4-FFF2-40B4-BE49-F238E27FC236}">
                <a16:creationId xmlns:a16="http://schemas.microsoft.com/office/drawing/2014/main" id="{9E3E752F-501F-1542-B63F-A633634472C9}"/>
              </a:ext>
            </a:extLst>
          </p:cNvPr>
          <p:cNvSpPr/>
          <p:nvPr/>
        </p:nvSpPr>
        <p:spPr>
          <a:xfrm>
            <a:off x="5159829" y="2804243"/>
            <a:ext cx="581607" cy="1093236"/>
          </a:xfrm>
          <a:custGeom>
            <a:avLst/>
            <a:gdLst>
              <a:gd name="connsiteX0" fmla="*/ 446314 w 446314"/>
              <a:gd name="connsiteY0" fmla="*/ 426151 h 850693"/>
              <a:gd name="connsiteX1" fmla="*/ 87085 w 446314"/>
              <a:gd name="connsiteY1" fmla="*/ 12493 h 850693"/>
              <a:gd name="connsiteX2" fmla="*/ 0 w 446314"/>
              <a:gd name="connsiteY2" fmla="*/ 850693 h 85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314" h="850693">
                <a:moveTo>
                  <a:pt x="446314" y="426151"/>
                </a:moveTo>
                <a:cubicBezTo>
                  <a:pt x="303892" y="183943"/>
                  <a:pt x="161471" y="-58264"/>
                  <a:pt x="87085" y="12493"/>
                </a:cubicBezTo>
                <a:cubicBezTo>
                  <a:pt x="12699" y="83250"/>
                  <a:pt x="6349" y="466971"/>
                  <a:pt x="0" y="850693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1B53172-3C33-1E47-98C8-77CB80428DEB}"/>
                  </a:ext>
                </a:extLst>
              </p:cNvPr>
              <p:cNvSpPr txBox="1"/>
              <p:nvPr/>
            </p:nvSpPr>
            <p:spPr>
              <a:xfrm>
                <a:off x="6601408" y="454479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1B53172-3C33-1E47-98C8-77CB80428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408" y="4544790"/>
                <a:ext cx="4660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971623C-E69A-E84A-AF8D-BF7F0A9D19A3}"/>
              </a:ext>
            </a:extLst>
          </p:cNvPr>
          <p:cNvCxnSpPr>
            <a:cxnSpLocks/>
          </p:cNvCxnSpPr>
          <p:nvPr/>
        </p:nvCxnSpPr>
        <p:spPr>
          <a:xfrm>
            <a:off x="6624121" y="2324228"/>
            <a:ext cx="0" cy="22679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C75DE2F-86E0-644F-A10F-E9CDB5728E6D}"/>
              </a:ext>
            </a:extLst>
          </p:cNvPr>
          <p:cNvCxnSpPr>
            <a:cxnSpLocks/>
          </p:cNvCxnSpPr>
          <p:nvPr/>
        </p:nvCxnSpPr>
        <p:spPr>
          <a:xfrm>
            <a:off x="6226629" y="2929492"/>
            <a:ext cx="0" cy="16627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489724F-82F3-2B4B-AFD1-26A4231E3D2F}"/>
              </a:ext>
            </a:extLst>
          </p:cNvPr>
          <p:cNvCxnSpPr>
            <a:cxnSpLocks/>
          </p:cNvCxnSpPr>
          <p:nvPr/>
        </p:nvCxnSpPr>
        <p:spPr>
          <a:xfrm>
            <a:off x="5806756" y="3475656"/>
            <a:ext cx="0" cy="11165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909706F-B0B9-0943-A793-0EE151AE41DC}"/>
              </a:ext>
            </a:extLst>
          </p:cNvPr>
          <p:cNvCxnSpPr>
            <a:cxnSpLocks/>
          </p:cNvCxnSpPr>
          <p:nvPr/>
        </p:nvCxnSpPr>
        <p:spPr>
          <a:xfrm>
            <a:off x="5164499" y="4080591"/>
            <a:ext cx="0" cy="511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904478D-C7C5-224F-BBDB-EC0065A6AE28}"/>
                  </a:ext>
                </a:extLst>
              </p:cNvPr>
              <p:cNvSpPr txBox="1"/>
              <p:nvPr/>
            </p:nvSpPr>
            <p:spPr>
              <a:xfrm>
                <a:off x="6106635" y="4538178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904478D-C7C5-224F-BBDB-EC0065A6A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635" y="4538178"/>
                <a:ext cx="4660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35685C9-FB1F-B94E-A971-872CFEC60779}"/>
                  </a:ext>
                </a:extLst>
              </p:cNvPr>
              <p:cNvSpPr txBox="1"/>
              <p:nvPr/>
            </p:nvSpPr>
            <p:spPr>
              <a:xfrm>
                <a:off x="5640546" y="454867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35685C9-FB1F-B94E-A971-872CFEC60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546" y="4548673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0969E92-3BBD-124D-99C3-315ACCD9964C}"/>
                  </a:ext>
                </a:extLst>
              </p:cNvPr>
              <p:cNvSpPr txBox="1"/>
              <p:nvPr/>
            </p:nvSpPr>
            <p:spPr>
              <a:xfrm>
                <a:off x="5040789" y="453778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0969E92-3BBD-124D-99C3-315ACCD99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789" y="4537787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62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>
            <a:extLst>
              <a:ext uri="{FF2B5EF4-FFF2-40B4-BE49-F238E27FC236}">
                <a16:creationId xmlns:a16="http://schemas.microsoft.com/office/drawing/2014/main" id="{43DF8F71-4E97-5B11-F7BC-348D7CD81810}"/>
              </a:ext>
            </a:extLst>
          </p:cNvPr>
          <p:cNvGrpSpPr/>
          <p:nvPr/>
        </p:nvGrpSpPr>
        <p:grpSpPr>
          <a:xfrm>
            <a:off x="1459727" y="1150866"/>
            <a:ext cx="9045945" cy="3720098"/>
            <a:chOff x="1247852" y="738272"/>
            <a:chExt cx="9045945" cy="3720098"/>
          </a:xfrm>
        </p:grpSpPr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FB4278D-594B-D91C-D90A-B63D6A4B9469}"/>
                </a:ext>
              </a:extLst>
            </p:cNvPr>
            <p:cNvCxnSpPr>
              <a:cxnSpLocks/>
            </p:cNvCxnSpPr>
            <p:nvPr/>
          </p:nvCxnSpPr>
          <p:spPr>
            <a:xfrm>
              <a:off x="7462324" y="2876390"/>
              <a:ext cx="28314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FA805BB9-E0AF-BF4E-814A-67DCB9286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3734" y="1257405"/>
              <a:ext cx="471865" cy="484128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  <a:headEnd type="triangl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878DF01B-6CE9-EB4F-86C2-489F33FC4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055" y="3601361"/>
              <a:ext cx="655959" cy="297975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  <a:headEnd type="triangl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FC3AE01E-FDB3-6AD1-4AAB-5CA0AD8069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06671" y="2187999"/>
              <a:ext cx="418129" cy="600561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  <a:headEnd type="triangl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52300E55-778E-C464-36D2-67135BB3E9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6315" y="3366446"/>
              <a:ext cx="370857" cy="46983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  <a:headEnd type="triangl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B2949F97-ADAD-9551-D92F-B0558F1BBF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5316" y="1863445"/>
              <a:ext cx="334201" cy="574972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  <a:headEnd type="triangl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23BAE84A-5B7F-A5CB-DDC1-81C1EA2A87CB}"/>
                </a:ext>
              </a:extLst>
            </p:cNvPr>
            <p:cNvCxnSpPr>
              <a:cxnSpLocks/>
            </p:cNvCxnSpPr>
            <p:nvPr/>
          </p:nvCxnSpPr>
          <p:spPr>
            <a:xfrm>
              <a:off x="5093327" y="1135482"/>
              <a:ext cx="28314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5CE35C2F-B165-70C6-8202-A2F2073E43FE}"/>
                </a:ext>
              </a:extLst>
            </p:cNvPr>
            <p:cNvCxnSpPr>
              <a:cxnSpLocks/>
            </p:cNvCxnSpPr>
            <p:nvPr/>
          </p:nvCxnSpPr>
          <p:spPr>
            <a:xfrm>
              <a:off x="1535855" y="4017039"/>
              <a:ext cx="28314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5A2C2144-17B6-6233-CB99-5BD2E071F030}"/>
                </a:ext>
              </a:extLst>
            </p:cNvPr>
            <p:cNvSpPr/>
            <p:nvPr/>
          </p:nvSpPr>
          <p:spPr>
            <a:xfrm>
              <a:off x="8626235" y="2820633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8F3801F1-736F-0710-AE01-8BDBAD803437}"/>
                </a:ext>
              </a:extLst>
            </p:cNvPr>
            <p:cNvSpPr/>
            <p:nvPr/>
          </p:nvSpPr>
          <p:spPr>
            <a:xfrm>
              <a:off x="6242999" y="106348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531FF5BF-6D42-25C2-74E4-59190A03FA28}"/>
                </a:ext>
              </a:extLst>
            </p:cNvPr>
            <p:cNvSpPr/>
            <p:nvPr/>
          </p:nvSpPr>
          <p:spPr>
            <a:xfrm>
              <a:off x="2879591" y="394504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2AAD6773-817E-2045-AF08-BEED2AF50D88}"/>
                </a:ext>
              </a:extLst>
            </p:cNvPr>
            <p:cNvSpPr/>
            <p:nvPr/>
          </p:nvSpPr>
          <p:spPr>
            <a:xfrm>
              <a:off x="1247852" y="2552130"/>
              <a:ext cx="3407480" cy="1464909"/>
            </a:xfrm>
            <a:custGeom>
              <a:avLst/>
              <a:gdLst>
                <a:gd name="connsiteX0" fmla="*/ 0 w 3984171"/>
                <a:gd name="connsiteY0" fmla="*/ 0 h 1464909"/>
                <a:gd name="connsiteX1" fmla="*/ 2034074 w 3984171"/>
                <a:gd name="connsiteY1" fmla="*/ 1464907 h 1464909"/>
                <a:gd name="connsiteX2" fmla="*/ 3984171 w 3984171"/>
                <a:gd name="connsiteY2" fmla="*/ 9331 h 1464909"/>
                <a:gd name="connsiteX0" fmla="*/ 0 w 3984171"/>
                <a:gd name="connsiteY0" fmla="*/ 0 h 1464909"/>
                <a:gd name="connsiteX1" fmla="*/ 2034074 w 3984171"/>
                <a:gd name="connsiteY1" fmla="*/ 1464907 h 1464909"/>
                <a:gd name="connsiteX2" fmla="*/ 3984171 w 3984171"/>
                <a:gd name="connsiteY2" fmla="*/ 9331 h 1464909"/>
                <a:gd name="connsiteX0" fmla="*/ 0 w 3984171"/>
                <a:gd name="connsiteY0" fmla="*/ 0 h 1464909"/>
                <a:gd name="connsiteX1" fmla="*/ 2034074 w 3984171"/>
                <a:gd name="connsiteY1" fmla="*/ 1464907 h 1464909"/>
                <a:gd name="connsiteX2" fmla="*/ 3984171 w 3984171"/>
                <a:gd name="connsiteY2" fmla="*/ 9331 h 1464909"/>
                <a:gd name="connsiteX0" fmla="*/ 0 w 3984171"/>
                <a:gd name="connsiteY0" fmla="*/ 0 h 1464909"/>
                <a:gd name="connsiteX1" fmla="*/ 2034074 w 3984171"/>
                <a:gd name="connsiteY1" fmla="*/ 1464907 h 1464909"/>
                <a:gd name="connsiteX2" fmla="*/ 3984171 w 3984171"/>
                <a:gd name="connsiteY2" fmla="*/ 9331 h 146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84171" h="1464909">
                  <a:moveTo>
                    <a:pt x="0" y="0"/>
                  </a:moveTo>
                  <a:cubicBezTo>
                    <a:pt x="517072" y="834313"/>
                    <a:pt x="1370046" y="1463352"/>
                    <a:pt x="2034074" y="1464907"/>
                  </a:cubicBezTo>
                  <a:cubicBezTo>
                    <a:pt x="2698102" y="1466462"/>
                    <a:pt x="3518418" y="793880"/>
                    <a:pt x="3984171" y="933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06379C02-6D8F-BE43-9835-E911A99F5B0B}"/>
                </a:ext>
              </a:extLst>
            </p:cNvPr>
            <p:cNvSpPr/>
            <p:nvPr/>
          </p:nvSpPr>
          <p:spPr>
            <a:xfrm rot="10800000">
              <a:off x="4644822" y="1135483"/>
              <a:ext cx="2912088" cy="1455926"/>
            </a:xfrm>
            <a:custGeom>
              <a:avLst/>
              <a:gdLst>
                <a:gd name="connsiteX0" fmla="*/ 0 w 3984171"/>
                <a:gd name="connsiteY0" fmla="*/ 0 h 1464909"/>
                <a:gd name="connsiteX1" fmla="*/ 2034074 w 3984171"/>
                <a:gd name="connsiteY1" fmla="*/ 1464907 h 1464909"/>
                <a:gd name="connsiteX2" fmla="*/ 3984171 w 3984171"/>
                <a:gd name="connsiteY2" fmla="*/ 9331 h 1464909"/>
                <a:gd name="connsiteX0" fmla="*/ 0 w 3984171"/>
                <a:gd name="connsiteY0" fmla="*/ 0 h 1464909"/>
                <a:gd name="connsiteX1" fmla="*/ 2034074 w 3984171"/>
                <a:gd name="connsiteY1" fmla="*/ 1464907 h 1464909"/>
                <a:gd name="connsiteX2" fmla="*/ 3984171 w 3984171"/>
                <a:gd name="connsiteY2" fmla="*/ 9331 h 1464909"/>
                <a:gd name="connsiteX0" fmla="*/ 0 w 3984171"/>
                <a:gd name="connsiteY0" fmla="*/ 0 h 1464909"/>
                <a:gd name="connsiteX1" fmla="*/ 2034074 w 3984171"/>
                <a:gd name="connsiteY1" fmla="*/ 1464907 h 1464909"/>
                <a:gd name="connsiteX2" fmla="*/ 3984171 w 3984171"/>
                <a:gd name="connsiteY2" fmla="*/ 9331 h 1464909"/>
                <a:gd name="connsiteX0" fmla="*/ 0 w 3984171"/>
                <a:gd name="connsiteY0" fmla="*/ 0 h 1464909"/>
                <a:gd name="connsiteX1" fmla="*/ 2034074 w 3984171"/>
                <a:gd name="connsiteY1" fmla="*/ 1464907 h 1464909"/>
                <a:gd name="connsiteX2" fmla="*/ 3984171 w 3984171"/>
                <a:gd name="connsiteY2" fmla="*/ 9331 h 1464909"/>
                <a:gd name="connsiteX0" fmla="*/ 0 w 3246077"/>
                <a:gd name="connsiteY0" fmla="*/ 348021 h 1455578"/>
                <a:gd name="connsiteX1" fmla="*/ 1295980 w 3246077"/>
                <a:gd name="connsiteY1" fmla="*/ 1455576 h 1455578"/>
                <a:gd name="connsiteX2" fmla="*/ 3246077 w 3246077"/>
                <a:gd name="connsiteY2" fmla="*/ 0 h 1455578"/>
                <a:gd name="connsiteX0" fmla="*/ 0 w 3246077"/>
                <a:gd name="connsiteY0" fmla="*/ 348021 h 1455578"/>
                <a:gd name="connsiteX1" fmla="*/ 1295980 w 3246077"/>
                <a:gd name="connsiteY1" fmla="*/ 1455576 h 1455578"/>
                <a:gd name="connsiteX2" fmla="*/ 3246077 w 3246077"/>
                <a:gd name="connsiteY2" fmla="*/ 0 h 1455578"/>
                <a:gd name="connsiteX0" fmla="*/ 0 w 3246077"/>
                <a:gd name="connsiteY0" fmla="*/ 348021 h 1455577"/>
                <a:gd name="connsiteX1" fmla="*/ 1295980 w 3246077"/>
                <a:gd name="connsiteY1" fmla="*/ 1455576 h 1455577"/>
                <a:gd name="connsiteX2" fmla="*/ 3246077 w 3246077"/>
                <a:gd name="connsiteY2" fmla="*/ 0 h 1455577"/>
                <a:gd name="connsiteX0" fmla="*/ 0 w 3246077"/>
                <a:gd name="connsiteY0" fmla="*/ 348021 h 1455577"/>
                <a:gd name="connsiteX1" fmla="*/ 1295980 w 3246077"/>
                <a:gd name="connsiteY1" fmla="*/ 1455576 h 1455577"/>
                <a:gd name="connsiteX2" fmla="*/ 3246077 w 3246077"/>
                <a:gd name="connsiteY2" fmla="*/ 0 h 1455577"/>
                <a:gd name="connsiteX0" fmla="*/ 0 w 3246077"/>
                <a:gd name="connsiteY0" fmla="*/ 348021 h 1455577"/>
                <a:gd name="connsiteX1" fmla="*/ 1295980 w 3246077"/>
                <a:gd name="connsiteY1" fmla="*/ 1455576 h 1455577"/>
                <a:gd name="connsiteX2" fmla="*/ 3246077 w 3246077"/>
                <a:gd name="connsiteY2" fmla="*/ 0 h 1455577"/>
                <a:gd name="connsiteX0" fmla="*/ 0 w 3246077"/>
                <a:gd name="connsiteY0" fmla="*/ 348021 h 1455576"/>
                <a:gd name="connsiteX1" fmla="*/ 1295980 w 3246077"/>
                <a:gd name="connsiteY1" fmla="*/ 1455576 h 1455576"/>
                <a:gd name="connsiteX2" fmla="*/ 3246077 w 3246077"/>
                <a:gd name="connsiteY2" fmla="*/ 0 h 1455576"/>
                <a:gd name="connsiteX0" fmla="*/ 0 w 3246077"/>
                <a:gd name="connsiteY0" fmla="*/ 348021 h 1455926"/>
                <a:gd name="connsiteX1" fmla="*/ 1295980 w 3246077"/>
                <a:gd name="connsiteY1" fmla="*/ 1455576 h 1455926"/>
                <a:gd name="connsiteX2" fmla="*/ 3246077 w 3246077"/>
                <a:gd name="connsiteY2" fmla="*/ 0 h 145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6077" h="1455926">
                  <a:moveTo>
                    <a:pt x="0" y="348021"/>
                  </a:moveTo>
                  <a:cubicBezTo>
                    <a:pt x="282756" y="677838"/>
                    <a:pt x="385920" y="1475042"/>
                    <a:pt x="1295980" y="1455576"/>
                  </a:cubicBezTo>
                  <a:cubicBezTo>
                    <a:pt x="2452071" y="1415089"/>
                    <a:pt x="2956060" y="542811"/>
                    <a:pt x="3246077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24831935-98B2-D05F-6F46-5C65B0762CD8}"/>
                </a:ext>
              </a:extLst>
            </p:cNvPr>
            <p:cNvSpPr/>
            <p:nvPr/>
          </p:nvSpPr>
          <p:spPr>
            <a:xfrm>
              <a:off x="7536670" y="958359"/>
              <a:ext cx="2230320" cy="1918031"/>
            </a:xfrm>
            <a:custGeom>
              <a:avLst/>
              <a:gdLst>
                <a:gd name="connsiteX0" fmla="*/ 0 w 3984171"/>
                <a:gd name="connsiteY0" fmla="*/ 0 h 1464909"/>
                <a:gd name="connsiteX1" fmla="*/ 2034074 w 3984171"/>
                <a:gd name="connsiteY1" fmla="*/ 1464907 h 1464909"/>
                <a:gd name="connsiteX2" fmla="*/ 3984171 w 3984171"/>
                <a:gd name="connsiteY2" fmla="*/ 9331 h 1464909"/>
                <a:gd name="connsiteX0" fmla="*/ 0 w 3984171"/>
                <a:gd name="connsiteY0" fmla="*/ 0 h 1464909"/>
                <a:gd name="connsiteX1" fmla="*/ 2034074 w 3984171"/>
                <a:gd name="connsiteY1" fmla="*/ 1464907 h 1464909"/>
                <a:gd name="connsiteX2" fmla="*/ 3984171 w 3984171"/>
                <a:gd name="connsiteY2" fmla="*/ 9331 h 1464909"/>
                <a:gd name="connsiteX0" fmla="*/ 0 w 3984171"/>
                <a:gd name="connsiteY0" fmla="*/ 0 h 1464909"/>
                <a:gd name="connsiteX1" fmla="*/ 2034074 w 3984171"/>
                <a:gd name="connsiteY1" fmla="*/ 1464907 h 1464909"/>
                <a:gd name="connsiteX2" fmla="*/ 3984171 w 3984171"/>
                <a:gd name="connsiteY2" fmla="*/ 9331 h 1464909"/>
                <a:gd name="connsiteX0" fmla="*/ 0 w 3984171"/>
                <a:gd name="connsiteY0" fmla="*/ 0 h 1464909"/>
                <a:gd name="connsiteX1" fmla="*/ 2034074 w 3984171"/>
                <a:gd name="connsiteY1" fmla="*/ 1464907 h 1464909"/>
                <a:gd name="connsiteX2" fmla="*/ 3984171 w 3984171"/>
                <a:gd name="connsiteY2" fmla="*/ 9331 h 1464909"/>
                <a:gd name="connsiteX0" fmla="*/ 0 w 3369713"/>
                <a:gd name="connsiteY0" fmla="*/ 778945 h 1466766"/>
                <a:gd name="connsiteX1" fmla="*/ 1419616 w 3369713"/>
                <a:gd name="connsiteY1" fmla="*/ 1455576 h 1466766"/>
                <a:gd name="connsiteX2" fmla="*/ 3369713 w 3369713"/>
                <a:gd name="connsiteY2" fmla="*/ 0 h 1466766"/>
                <a:gd name="connsiteX0" fmla="*/ 0 w 3369713"/>
                <a:gd name="connsiteY0" fmla="*/ 778945 h 1455578"/>
                <a:gd name="connsiteX1" fmla="*/ 1419616 w 3369713"/>
                <a:gd name="connsiteY1" fmla="*/ 1455576 h 1455578"/>
                <a:gd name="connsiteX2" fmla="*/ 3369713 w 3369713"/>
                <a:gd name="connsiteY2" fmla="*/ 0 h 1455578"/>
                <a:gd name="connsiteX0" fmla="*/ 0 w 3099351"/>
                <a:gd name="connsiteY0" fmla="*/ 2019166 h 2695797"/>
                <a:gd name="connsiteX1" fmla="*/ 1419616 w 3099351"/>
                <a:gd name="connsiteY1" fmla="*/ 2695797 h 2695797"/>
                <a:gd name="connsiteX2" fmla="*/ 3099351 w 3099351"/>
                <a:gd name="connsiteY2" fmla="*/ 0 h 2695797"/>
                <a:gd name="connsiteX0" fmla="*/ 0 w 3099351"/>
                <a:gd name="connsiteY0" fmla="*/ 2019166 h 2695797"/>
                <a:gd name="connsiteX1" fmla="*/ 1419616 w 3099351"/>
                <a:gd name="connsiteY1" fmla="*/ 2695797 h 2695797"/>
                <a:gd name="connsiteX2" fmla="*/ 3099351 w 3099351"/>
                <a:gd name="connsiteY2" fmla="*/ 0 h 2695797"/>
                <a:gd name="connsiteX0" fmla="*/ 0 w 3099351"/>
                <a:gd name="connsiteY0" fmla="*/ 2019166 h 2695797"/>
                <a:gd name="connsiteX1" fmla="*/ 1419616 w 3099351"/>
                <a:gd name="connsiteY1" fmla="*/ 2695797 h 2695797"/>
                <a:gd name="connsiteX2" fmla="*/ 3099351 w 3099351"/>
                <a:gd name="connsiteY2" fmla="*/ 0 h 2695797"/>
                <a:gd name="connsiteX0" fmla="*/ 0 w 2607785"/>
                <a:gd name="connsiteY0" fmla="*/ 1241400 h 1918031"/>
                <a:gd name="connsiteX1" fmla="*/ 1419616 w 2607785"/>
                <a:gd name="connsiteY1" fmla="*/ 1918031 h 1918031"/>
                <a:gd name="connsiteX2" fmla="*/ 2607785 w 2607785"/>
                <a:gd name="connsiteY2" fmla="*/ 0 h 1918031"/>
                <a:gd name="connsiteX0" fmla="*/ 0 w 2607785"/>
                <a:gd name="connsiteY0" fmla="*/ 1241400 h 1918031"/>
                <a:gd name="connsiteX1" fmla="*/ 1419616 w 2607785"/>
                <a:gd name="connsiteY1" fmla="*/ 1918031 h 1918031"/>
                <a:gd name="connsiteX2" fmla="*/ 2607785 w 2607785"/>
                <a:gd name="connsiteY2" fmla="*/ 0 h 1918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7785" h="1918031">
                  <a:moveTo>
                    <a:pt x="0" y="1241400"/>
                  </a:moveTo>
                  <a:cubicBezTo>
                    <a:pt x="172975" y="1539686"/>
                    <a:pt x="755588" y="1916476"/>
                    <a:pt x="1419616" y="1918031"/>
                  </a:cubicBezTo>
                  <a:cubicBezTo>
                    <a:pt x="2194246" y="1856524"/>
                    <a:pt x="2449260" y="837101"/>
                    <a:pt x="2607785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47127A30-C4CE-1D9A-E482-03EF330BE1F3}"/>
                </a:ext>
              </a:extLst>
            </p:cNvPr>
            <p:cNvSpPr txBox="1"/>
            <p:nvPr/>
          </p:nvSpPr>
          <p:spPr>
            <a:xfrm>
              <a:off x="2842805" y="4089038"/>
              <a:ext cx="1417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Mínimo local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309B4F1F-6801-E03C-075D-9496BC46D143}"/>
                </a:ext>
              </a:extLst>
            </p:cNvPr>
            <p:cNvSpPr txBox="1"/>
            <p:nvPr/>
          </p:nvSpPr>
          <p:spPr>
            <a:xfrm>
              <a:off x="8626788" y="2945304"/>
              <a:ext cx="1417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Mínimo local</a:t>
              </a: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B3F9AA79-8065-356A-45B0-6C4CDDE33A6F}"/>
                </a:ext>
              </a:extLst>
            </p:cNvPr>
            <p:cNvSpPr txBox="1"/>
            <p:nvPr/>
          </p:nvSpPr>
          <p:spPr>
            <a:xfrm>
              <a:off x="6160679" y="738272"/>
              <a:ext cx="1435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Máximo local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21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566F85F-84AB-EB48-89B6-73ADB3E22D79}"/>
              </a:ext>
            </a:extLst>
          </p:cNvPr>
          <p:cNvCxnSpPr>
            <a:cxnSpLocks/>
          </p:cNvCxnSpPr>
          <p:nvPr/>
        </p:nvCxnSpPr>
        <p:spPr>
          <a:xfrm flipV="1">
            <a:off x="4057489" y="2397512"/>
            <a:ext cx="0" cy="217492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ADD708A-75EF-8742-B902-195864F7A382}"/>
              </a:ext>
            </a:extLst>
          </p:cNvPr>
          <p:cNvCxnSpPr>
            <a:cxnSpLocks/>
          </p:cNvCxnSpPr>
          <p:nvPr/>
        </p:nvCxnSpPr>
        <p:spPr>
          <a:xfrm>
            <a:off x="3876257" y="4391205"/>
            <a:ext cx="423211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ACBEAF1-4D06-B046-B521-86EE34638994}"/>
                  </a:ext>
                </a:extLst>
              </p:cNvPr>
              <p:cNvSpPr txBox="1"/>
              <p:nvPr/>
            </p:nvSpPr>
            <p:spPr>
              <a:xfrm>
                <a:off x="7669701" y="2976705"/>
                <a:ext cx="92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ACBEAF1-4D06-B046-B521-86EE34638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701" y="2976705"/>
                <a:ext cx="926857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256C2B1-85BB-EAB8-BBCD-1D0782A44136}"/>
              </a:ext>
            </a:extLst>
          </p:cNvPr>
          <p:cNvCxnSpPr/>
          <p:nvPr/>
        </p:nvCxnSpPr>
        <p:spPr>
          <a:xfrm>
            <a:off x="3901518" y="3172521"/>
            <a:ext cx="365464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761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216</Words>
  <Application>Microsoft Macintosh PowerPoint</Application>
  <PresentationFormat>Panorámica</PresentationFormat>
  <Paragraphs>66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</dc:creator>
  <cp:lastModifiedBy>Juan David Velasquez</cp:lastModifiedBy>
  <cp:revision>10</cp:revision>
  <dcterms:created xsi:type="dcterms:W3CDTF">2020-03-26T20:43:43Z</dcterms:created>
  <dcterms:modified xsi:type="dcterms:W3CDTF">2023-05-02T21:58:19Z</dcterms:modified>
</cp:coreProperties>
</file>