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8442325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5"/>
  </p:normalViewPr>
  <p:slideViewPr>
    <p:cSldViewPr snapToGrid="0" snapToObjects="1">
      <p:cViewPr>
        <p:scale>
          <a:sx n="131" d="100"/>
          <a:sy n="131" d="100"/>
        </p:scale>
        <p:origin x="-280" y="-2032"/>
      </p:cViewPr>
      <p:guideLst>
        <p:guide orient="horz" pos="70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81650"/>
            <a:ext cx="10363200" cy="2939180"/>
          </a:xfrm>
        </p:spPr>
        <p:txBody>
          <a:bodyPr anchor="b"/>
          <a:lstStyle>
            <a:lvl1pPr algn="ctr">
              <a:defRPr sz="738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34175"/>
            <a:ext cx="9144000" cy="2038274"/>
          </a:xfrm>
        </p:spPr>
        <p:txBody>
          <a:bodyPr/>
          <a:lstStyle>
            <a:lvl1pPr marL="0" indent="0" algn="ctr">
              <a:buNone/>
              <a:defRPr sz="2954"/>
            </a:lvl1pPr>
            <a:lvl2pPr marL="562813" indent="0" algn="ctr">
              <a:buNone/>
              <a:defRPr sz="2462"/>
            </a:lvl2pPr>
            <a:lvl3pPr marL="1125626" indent="0" algn="ctr">
              <a:buNone/>
              <a:defRPr sz="2216"/>
            </a:lvl3pPr>
            <a:lvl4pPr marL="1688440" indent="0" algn="ctr">
              <a:buNone/>
              <a:defRPr sz="1970"/>
            </a:lvl4pPr>
            <a:lvl5pPr marL="2251253" indent="0" algn="ctr">
              <a:buNone/>
              <a:defRPr sz="1970"/>
            </a:lvl5pPr>
            <a:lvl6pPr marL="2814066" indent="0" algn="ctr">
              <a:buNone/>
              <a:defRPr sz="1970"/>
            </a:lvl6pPr>
            <a:lvl7pPr marL="3376879" indent="0" algn="ctr">
              <a:buNone/>
              <a:defRPr sz="1970"/>
            </a:lvl7pPr>
            <a:lvl8pPr marL="3939692" indent="0" algn="ctr">
              <a:buNone/>
              <a:defRPr sz="1970"/>
            </a:lvl8pPr>
            <a:lvl9pPr marL="4502506" indent="0" algn="ctr">
              <a:buNone/>
              <a:defRPr sz="197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BAEA-F684-D943-B74C-F1059F981867}" type="datetimeFigureOut">
              <a:rPr lang="es-CO" smtClean="0"/>
              <a:t>23/05/18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CC1BF-5CA6-A447-B5C6-BCE261DED6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226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BAEA-F684-D943-B74C-F1059F981867}" type="datetimeFigureOut">
              <a:rPr lang="es-CO" smtClean="0"/>
              <a:t>23/05/18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CC1BF-5CA6-A447-B5C6-BCE261DED6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809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49476"/>
            <a:ext cx="2628900" cy="7154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49476"/>
            <a:ext cx="7734300" cy="7154480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BAEA-F684-D943-B74C-F1059F981867}" type="datetimeFigureOut">
              <a:rPr lang="es-CO" smtClean="0"/>
              <a:t>23/05/18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CC1BF-5CA6-A447-B5C6-BCE261DED6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836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BAEA-F684-D943-B74C-F1059F981867}" type="datetimeFigureOut">
              <a:rPr lang="es-CO" smtClean="0"/>
              <a:t>23/05/18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CC1BF-5CA6-A447-B5C6-BCE261DED6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967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104721"/>
            <a:ext cx="10515600" cy="3511772"/>
          </a:xfrm>
        </p:spPr>
        <p:txBody>
          <a:bodyPr anchor="b"/>
          <a:lstStyle>
            <a:lvl1pPr>
              <a:defRPr sz="738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649716"/>
            <a:ext cx="10515600" cy="1846758"/>
          </a:xfrm>
        </p:spPr>
        <p:txBody>
          <a:bodyPr/>
          <a:lstStyle>
            <a:lvl1pPr marL="0" indent="0">
              <a:buNone/>
              <a:defRPr sz="2954">
                <a:solidFill>
                  <a:schemeClr val="tx1"/>
                </a:solidFill>
              </a:defRPr>
            </a:lvl1pPr>
            <a:lvl2pPr marL="562813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2pPr>
            <a:lvl3pPr marL="1125626" indent="0">
              <a:buNone/>
              <a:defRPr sz="2216">
                <a:solidFill>
                  <a:schemeClr val="tx1">
                    <a:tint val="75000"/>
                  </a:schemeClr>
                </a:solidFill>
              </a:defRPr>
            </a:lvl3pPr>
            <a:lvl4pPr marL="1688440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4pPr>
            <a:lvl5pPr marL="2251253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5pPr>
            <a:lvl6pPr marL="2814066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6pPr>
            <a:lvl7pPr marL="3376879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7pPr>
            <a:lvl8pPr marL="3939692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8pPr>
            <a:lvl9pPr marL="4502506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BAEA-F684-D943-B74C-F1059F981867}" type="datetimeFigureOut">
              <a:rPr lang="es-CO" smtClean="0"/>
              <a:t>23/05/18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CC1BF-5CA6-A447-B5C6-BCE261DED6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486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47378"/>
            <a:ext cx="5181600" cy="535657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7378"/>
            <a:ext cx="5181600" cy="535657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BAEA-F684-D943-B74C-F1059F981867}" type="datetimeFigureOut">
              <a:rPr lang="es-CO" smtClean="0"/>
              <a:t>23/05/18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CC1BF-5CA6-A447-B5C6-BCE261DED6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470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49477"/>
            <a:ext cx="10515600" cy="163179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69543"/>
            <a:ext cx="5157787" cy="1014251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813" indent="0">
              <a:buNone/>
              <a:defRPr sz="2462" b="1"/>
            </a:lvl2pPr>
            <a:lvl3pPr marL="1125626" indent="0">
              <a:buNone/>
              <a:defRPr sz="2216" b="1"/>
            </a:lvl3pPr>
            <a:lvl4pPr marL="1688440" indent="0">
              <a:buNone/>
              <a:defRPr sz="1970" b="1"/>
            </a:lvl4pPr>
            <a:lvl5pPr marL="2251253" indent="0">
              <a:buNone/>
              <a:defRPr sz="1970" b="1"/>
            </a:lvl5pPr>
            <a:lvl6pPr marL="2814066" indent="0">
              <a:buNone/>
              <a:defRPr sz="1970" b="1"/>
            </a:lvl6pPr>
            <a:lvl7pPr marL="3376879" indent="0">
              <a:buNone/>
              <a:defRPr sz="1970" b="1"/>
            </a:lvl7pPr>
            <a:lvl8pPr marL="3939692" indent="0">
              <a:buNone/>
              <a:defRPr sz="1970" b="1"/>
            </a:lvl8pPr>
            <a:lvl9pPr marL="4502506" indent="0">
              <a:buNone/>
              <a:defRPr sz="197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83794"/>
            <a:ext cx="5157787" cy="4535796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69543"/>
            <a:ext cx="5183188" cy="1014251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813" indent="0">
              <a:buNone/>
              <a:defRPr sz="2462" b="1"/>
            </a:lvl2pPr>
            <a:lvl3pPr marL="1125626" indent="0">
              <a:buNone/>
              <a:defRPr sz="2216" b="1"/>
            </a:lvl3pPr>
            <a:lvl4pPr marL="1688440" indent="0">
              <a:buNone/>
              <a:defRPr sz="1970" b="1"/>
            </a:lvl4pPr>
            <a:lvl5pPr marL="2251253" indent="0">
              <a:buNone/>
              <a:defRPr sz="1970" b="1"/>
            </a:lvl5pPr>
            <a:lvl6pPr marL="2814066" indent="0">
              <a:buNone/>
              <a:defRPr sz="1970" b="1"/>
            </a:lvl6pPr>
            <a:lvl7pPr marL="3376879" indent="0">
              <a:buNone/>
              <a:defRPr sz="1970" b="1"/>
            </a:lvl7pPr>
            <a:lvl8pPr marL="3939692" indent="0">
              <a:buNone/>
              <a:defRPr sz="1970" b="1"/>
            </a:lvl8pPr>
            <a:lvl9pPr marL="4502506" indent="0">
              <a:buNone/>
              <a:defRPr sz="197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83794"/>
            <a:ext cx="5183188" cy="4535796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BAEA-F684-D943-B74C-F1059F981867}" type="datetimeFigureOut">
              <a:rPr lang="es-CO" smtClean="0"/>
              <a:t>23/05/18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CC1BF-5CA6-A447-B5C6-BCE261DED6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155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BAEA-F684-D943-B74C-F1059F981867}" type="datetimeFigureOut">
              <a:rPr lang="es-CO" smtClean="0"/>
              <a:t>23/05/18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CC1BF-5CA6-A447-B5C6-BCE261DED6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515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BAEA-F684-D943-B74C-F1059F981867}" type="datetimeFigureOut">
              <a:rPr lang="es-CO" smtClean="0"/>
              <a:t>23/05/18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CC1BF-5CA6-A447-B5C6-BCE261DED6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560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62822"/>
            <a:ext cx="3932237" cy="1969876"/>
          </a:xfrm>
        </p:spPr>
        <p:txBody>
          <a:bodyPr anchor="b"/>
          <a:lstStyle>
            <a:lvl1pPr>
              <a:defRPr sz="393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15540"/>
            <a:ext cx="6172200" cy="5999523"/>
          </a:xfrm>
        </p:spPr>
        <p:txBody>
          <a:bodyPr/>
          <a:lstStyle>
            <a:lvl1pPr>
              <a:defRPr sz="3939"/>
            </a:lvl1pPr>
            <a:lvl2pPr>
              <a:defRPr sz="3447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32698"/>
            <a:ext cx="3932237" cy="4692135"/>
          </a:xfrm>
        </p:spPr>
        <p:txBody>
          <a:bodyPr/>
          <a:lstStyle>
            <a:lvl1pPr marL="0" indent="0">
              <a:buNone/>
              <a:defRPr sz="1970"/>
            </a:lvl1pPr>
            <a:lvl2pPr marL="562813" indent="0">
              <a:buNone/>
              <a:defRPr sz="1723"/>
            </a:lvl2pPr>
            <a:lvl3pPr marL="1125626" indent="0">
              <a:buNone/>
              <a:defRPr sz="1477"/>
            </a:lvl3pPr>
            <a:lvl4pPr marL="1688440" indent="0">
              <a:buNone/>
              <a:defRPr sz="1231"/>
            </a:lvl4pPr>
            <a:lvl5pPr marL="2251253" indent="0">
              <a:buNone/>
              <a:defRPr sz="1231"/>
            </a:lvl5pPr>
            <a:lvl6pPr marL="2814066" indent="0">
              <a:buNone/>
              <a:defRPr sz="1231"/>
            </a:lvl6pPr>
            <a:lvl7pPr marL="3376879" indent="0">
              <a:buNone/>
              <a:defRPr sz="1231"/>
            </a:lvl7pPr>
            <a:lvl8pPr marL="3939692" indent="0">
              <a:buNone/>
              <a:defRPr sz="1231"/>
            </a:lvl8pPr>
            <a:lvl9pPr marL="4502506" indent="0">
              <a:buNone/>
              <a:defRPr sz="123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BAEA-F684-D943-B74C-F1059F981867}" type="datetimeFigureOut">
              <a:rPr lang="es-CO" smtClean="0"/>
              <a:t>23/05/18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CC1BF-5CA6-A447-B5C6-BCE261DED6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4638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62822"/>
            <a:ext cx="3932237" cy="1969876"/>
          </a:xfrm>
        </p:spPr>
        <p:txBody>
          <a:bodyPr anchor="b"/>
          <a:lstStyle>
            <a:lvl1pPr>
              <a:defRPr sz="393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15540"/>
            <a:ext cx="6172200" cy="5999523"/>
          </a:xfrm>
        </p:spPr>
        <p:txBody>
          <a:bodyPr anchor="t"/>
          <a:lstStyle>
            <a:lvl1pPr marL="0" indent="0">
              <a:buNone/>
              <a:defRPr sz="3939"/>
            </a:lvl1pPr>
            <a:lvl2pPr marL="562813" indent="0">
              <a:buNone/>
              <a:defRPr sz="3447"/>
            </a:lvl2pPr>
            <a:lvl3pPr marL="1125626" indent="0">
              <a:buNone/>
              <a:defRPr sz="2954"/>
            </a:lvl3pPr>
            <a:lvl4pPr marL="1688440" indent="0">
              <a:buNone/>
              <a:defRPr sz="2462"/>
            </a:lvl4pPr>
            <a:lvl5pPr marL="2251253" indent="0">
              <a:buNone/>
              <a:defRPr sz="2462"/>
            </a:lvl5pPr>
            <a:lvl6pPr marL="2814066" indent="0">
              <a:buNone/>
              <a:defRPr sz="2462"/>
            </a:lvl6pPr>
            <a:lvl7pPr marL="3376879" indent="0">
              <a:buNone/>
              <a:defRPr sz="2462"/>
            </a:lvl7pPr>
            <a:lvl8pPr marL="3939692" indent="0">
              <a:buNone/>
              <a:defRPr sz="2462"/>
            </a:lvl8pPr>
            <a:lvl9pPr marL="4502506" indent="0">
              <a:buNone/>
              <a:defRPr sz="246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32698"/>
            <a:ext cx="3932237" cy="4692135"/>
          </a:xfrm>
        </p:spPr>
        <p:txBody>
          <a:bodyPr/>
          <a:lstStyle>
            <a:lvl1pPr marL="0" indent="0">
              <a:buNone/>
              <a:defRPr sz="1970"/>
            </a:lvl1pPr>
            <a:lvl2pPr marL="562813" indent="0">
              <a:buNone/>
              <a:defRPr sz="1723"/>
            </a:lvl2pPr>
            <a:lvl3pPr marL="1125626" indent="0">
              <a:buNone/>
              <a:defRPr sz="1477"/>
            </a:lvl3pPr>
            <a:lvl4pPr marL="1688440" indent="0">
              <a:buNone/>
              <a:defRPr sz="1231"/>
            </a:lvl4pPr>
            <a:lvl5pPr marL="2251253" indent="0">
              <a:buNone/>
              <a:defRPr sz="1231"/>
            </a:lvl5pPr>
            <a:lvl6pPr marL="2814066" indent="0">
              <a:buNone/>
              <a:defRPr sz="1231"/>
            </a:lvl6pPr>
            <a:lvl7pPr marL="3376879" indent="0">
              <a:buNone/>
              <a:defRPr sz="1231"/>
            </a:lvl7pPr>
            <a:lvl8pPr marL="3939692" indent="0">
              <a:buNone/>
              <a:defRPr sz="1231"/>
            </a:lvl8pPr>
            <a:lvl9pPr marL="4502506" indent="0">
              <a:buNone/>
              <a:defRPr sz="123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BAEA-F684-D943-B74C-F1059F981867}" type="datetimeFigureOut">
              <a:rPr lang="es-CO" smtClean="0"/>
              <a:t>23/05/18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CC1BF-5CA6-A447-B5C6-BCE261DED6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064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49477"/>
            <a:ext cx="10515600" cy="1631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47378"/>
            <a:ext cx="10515600" cy="5356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824786"/>
            <a:ext cx="2743200" cy="449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9BAEA-F684-D943-B74C-F1059F981867}" type="datetimeFigureOut">
              <a:rPr lang="es-CO" smtClean="0"/>
              <a:t>23/05/18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824786"/>
            <a:ext cx="4114800" cy="449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824786"/>
            <a:ext cx="2743200" cy="449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CC1BF-5CA6-A447-B5C6-BCE261DED6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716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25626" rtl="0" eaLnBrk="1" latinLnBrk="0" hangingPunct="1">
        <a:lnSpc>
          <a:spcPct val="90000"/>
        </a:lnSpc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407" indent="-281407" algn="l" defTabSz="1125626" rtl="0" eaLnBrk="1" latinLnBrk="0" hangingPunct="1">
        <a:lnSpc>
          <a:spcPct val="90000"/>
        </a:lnSpc>
        <a:spcBef>
          <a:spcPts val="1231"/>
        </a:spcBef>
        <a:buFont typeface="Arial" panose="020B0604020202020204" pitchFamily="34" charset="0"/>
        <a:buChar char="•"/>
        <a:defRPr sz="3447" kern="1200">
          <a:solidFill>
            <a:schemeClr val="tx1"/>
          </a:solidFill>
          <a:latin typeface="+mn-lt"/>
          <a:ea typeface="+mn-ea"/>
          <a:cs typeface="+mn-cs"/>
        </a:defRPr>
      </a:lvl1pPr>
      <a:lvl2pPr marL="844220" indent="-281407" algn="l" defTabSz="1125626" rtl="0" eaLnBrk="1" latinLnBrk="0" hangingPunct="1">
        <a:lnSpc>
          <a:spcPct val="90000"/>
        </a:lnSpc>
        <a:spcBef>
          <a:spcPts val="616"/>
        </a:spcBef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2pPr>
      <a:lvl3pPr marL="1407033" indent="-281407" algn="l" defTabSz="1125626" rtl="0" eaLnBrk="1" latinLnBrk="0" hangingPunct="1">
        <a:lnSpc>
          <a:spcPct val="90000"/>
        </a:lnSpc>
        <a:spcBef>
          <a:spcPts val="616"/>
        </a:spcBef>
        <a:buFont typeface="Arial" panose="020B0604020202020204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3pPr>
      <a:lvl4pPr marL="1969846" indent="-281407" algn="l" defTabSz="1125626" rtl="0" eaLnBrk="1" latinLnBrk="0" hangingPunct="1">
        <a:lnSpc>
          <a:spcPct val="90000"/>
        </a:lnSpc>
        <a:spcBef>
          <a:spcPts val="616"/>
        </a:spcBef>
        <a:buFont typeface="Arial" panose="020B0604020202020204" pitchFamily="34" charset="0"/>
        <a:buChar char="•"/>
        <a:defRPr sz="2216" kern="1200">
          <a:solidFill>
            <a:schemeClr val="tx1"/>
          </a:solidFill>
          <a:latin typeface="+mn-lt"/>
          <a:ea typeface="+mn-ea"/>
          <a:cs typeface="+mn-cs"/>
        </a:defRPr>
      </a:lvl4pPr>
      <a:lvl5pPr marL="2532659" indent="-281407" algn="l" defTabSz="1125626" rtl="0" eaLnBrk="1" latinLnBrk="0" hangingPunct="1">
        <a:lnSpc>
          <a:spcPct val="90000"/>
        </a:lnSpc>
        <a:spcBef>
          <a:spcPts val="616"/>
        </a:spcBef>
        <a:buFont typeface="Arial" panose="020B0604020202020204" pitchFamily="34" charset="0"/>
        <a:buChar char="•"/>
        <a:defRPr sz="2216" kern="1200">
          <a:solidFill>
            <a:schemeClr val="tx1"/>
          </a:solidFill>
          <a:latin typeface="+mn-lt"/>
          <a:ea typeface="+mn-ea"/>
          <a:cs typeface="+mn-cs"/>
        </a:defRPr>
      </a:lvl5pPr>
      <a:lvl6pPr marL="3095473" indent="-281407" algn="l" defTabSz="1125626" rtl="0" eaLnBrk="1" latinLnBrk="0" hangingPunct="1">
        <a:lnSpc>
          <a:spcPct val="90000"/>
        </a:lnSpc>
        <a:spcBef>
          <a:spcPts val="616"/>
        </a:spcBef>
        <a:buFont typeface="Arial" panose="020B0604020202020204" pitchFamily="34" charset="0"/>
        <a:buChar char="•"/>
        <a:defRPr sz="2216" kern="1200">
          <a:solidFill>
            <a:schemeClr val="tx1"/>
          </a:solidFill>
          <a:latin typeface="+mn-lt"/>
          <a:ea typeface="+mn-ea"/>
          <a:cs typeface="+mn-cs"/>
        </a:defRPr>
      </a:lvl6pPr>
      <a:lvl7pPr marL="3658286" indent="-281407" algn="l" defTabSz="1125626" rtl="0" eaLnBrk="1" latinLnBrk="0" hangingPunct="1">
        <a:lnSpc>
          <a:spcPct val="90000"/>
        </a:lnSpc>
        <a:spcBef>
          <a:spcPts val="616"/>
        </a:spcBef>
        <a:buFont typeface="Arial" panose="020B0604020202020204" pitchFamily="34" charset="0"/>
        <a:buChar char="•"/>
        <a:defRPr sz="2216" kern="1200">
          <a:solidFill>
            <a:schemeClr val="tx1"/>
          </a:solidFill>
          <a:latin typeface="+mn-lt"/>
          <a:ea typeface="+mn-ea"/>
          <a:cs typeface="+mn-cs"/>
        </a:defRPr>
      </a:lvl7pPr>
      <a:lvl8pPr marL="4221099" indent="-281407" algn="l" defTabSz="1125626" rtl="0" eaLnBrk="1" latinLnBrk="0" hangingPunct="1">
        <a:lnSpc>
          <a:spcPct val="90000"/>
        </a:lnSpc>
        <a:spcBef>
          <a:spcPts val="616"/>
        </a:spcBef>
        <a:buFont typeface="Arial" panose="020B0604020202020204" pitchFamily="34" charset="0"/>
        <a:buChar char="•"/>
        <a:defRPr sz="2216" kern="1200">
          <a:solidFill>
            <a:schemeClr val="tx1"/>
          </a:solidFill>
          <a:latin typeface="+mn-lt"/>
          <a:ea typeface="+mn-ea"/>
          <a:cs typeface="+mn-cs"/>
        </a:defRPr>
      </a:lvl8pPr>
      <a:lvl9pPr marL="4783912" indent="-281407" algn="l" defTabSz="1125626" rtl="0" eaLnBrk="1" latinLnBrk="0" hangingPunct="1">
        <a:lnSpc>
          <a:spcPct val="90000"/>
        </a:lnSpc>
        <a:spcBef>
          <a:spcPts val="616"/>
        </a:spcBef>
        <a:buFont typeface="Arial" panose="020B0604020202020204" pitchFamily="34" charset="0"/>
        <a:buChar char="•"/>
        <a:defRPr sz="22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626" rtl="0" eaLnBrk="1" latinLnBrk="0" hangingPunct="1">
        <a:defRPr sz="2216" kern="1200">
          <a:solidFill>
            <a:schemeClr val="tx1"/>
          </a:solidFill>
          <a:latin typeface="+mn-lt"/>
          <a:ea typeface="+mn-ea"/>
          <a:cs typeface="+mn-cs"/>
        </a:defRPr>
      </a:lvl1pPr>
      <a:lvl2pPr marL="562813" algn="l" defTabSz="1125626" rtl="0" eaLnBrk="1" latinLnBrk="0" hangingPunct="1">
        <a:defRPr sz="2216" kern="1200">
          <a:solidFill>
            <a:schemeClr val="tx1"/>
          </a:solidFill>
          <a:latin typeface="+mn-lt"/>
          <a:ea typeface="+mn-ea"/>
          <a:cs typeface="+mn-cs"/>
        </a:defRPr>
      </a:lvl2pPr>
      <a:lvl3pPr marL="1125626" algn="l" defTabSz="1125626" rtl="0" eaLnBrk="1" latinLnBrk="0" hangingPunct="1">
        <a:defRPr sz="2216" kern="1200">
          <a:solidFill>
            <a:schemeClr val="tx1"/>
          </a:solidFill>
          <a:latin typeface="+mn-lt"/>
          <a:ea typeface="+mn-ea"/>
          <a:cs typeface="+mn-cs"/>
        </a:defRPr>
      </a:lvl3pPr>
      <a:lvl4pPr marL="1688440" algn="l" defTabSz="1125626" rtl="0" eaLnBrk="1" latinLnBrk="0" hangingPunct="1">
        <a:defRPr sz="2216" kern="1200">
          <a:solidFill>
            <a:schemeClr val="tx1"/>
          </a:solidFill>
          <a:latin typeface="+mn-lt"/>
          <a:ea typeface="+mn-ea"/>
          <a:cs typeface="+mn-cs"/>
        </a:defRPr>
      </a:lvl4pPr>
      <a:lvl5pPr marL="2251253" algn="l" defTabSz="1125626" rtl="0" eaLnBrk="1" latinLnBrk="0" hangingPunct="1">
        <a:defRPr sz="2216" kern="1200">
          <a:solidFill>
            <a:schemeClr val="tx1"/>
          </a:solidFill>
          <a:latin typeface="+mn-lt"/>
          <a:ea typeface="+mn-ea"/>
          <a:cs typeface="+mn-cs"/>
        </a:defRPr>
      </a:lvl5pPr>
      <a:lvl6pPr marL="2814066" algn="l" defTabSz="1125626" rtl="0" eaLnBrk="1" latinLnBrk="0" hangingPunct="1">
        <a:defRPr sz="2216" kern="1200">
          <a:solidFill>
            <a:schemeClr val="tx1"/>
          </a:solidFill>
          <a:latin typeface="+mn-lt"/>
          <a:ea typeface="+mn-ea"/>
          <a:cs typeface="+mn-cs"/>
        </a:defRPr>
      </a:lvl6pPr>
      <a:lvl7pPr marL="3376879" algn="l" defTabSz="1125626" rtl="0" eaLnBrk="1" latinLnBrk="0" hangingPunct="1">
        <a:defRPr sz="2216" kern="1200">
          <a:solidFill>
            <a:schemeClr val="tx1"/>
          </a:solidFill>
          <a:latin typeface="+mn-lt"/>
          <a:ea typeface="+mn-ea"/>
          <a:cs typeface="+mn-cs"/>
        </a:defRPr>
      </a:lvl7pPr>
      <a:lvl8pPr marL="3939692" algn="l" defTabSz="1125626" rtl="0" eaLnBrk="1" latinLnBrk="0" hangingPunct="1">
        <a:defRPr sz="2216" kern="1200">
          <a:solidFill>
            <a:schemeClr val="tx1"/>
          </a:solidFill>
          <a:latin typeface="+mn-lt"/>
          <a:ea typeface="+mn-ea"/>
          <a:cs typeface="+mn-cs"/>
        </a:defRPr>
      </a:lvl8pPr>
      <a:lvl9pPr marL="4502506" algn="l" defTabSz="1125626" rtl="0" eaLnBrk="1" latinLnBrk="0" hangingPunct="1">
        <a:defRPr sz="22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991F261-EDDA-3647-8D27-2648F63A7C3B}"/>
              </a:ext>
            </a:extLst>
          </p:cNvPr>
          <p:cNvSpPr/>
          <p:nvPr/>
        </p:nvSpPr>
        <p:spPr>
          <a:xfrm>
            <a:off x="1685377" y="6290675"/>
            <a:ext cx="251999" cy="25199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AA9141A-0592-C049-9104-9632C85E31DD}"/>
              </a:ext>
            </a:extLst>
          </p:cNvPr>
          <p:cNvSpPr/>
          <p:nvPr/>
        </p:nvSpPr>
        <p:spPr>
          <a:xfrm>
            <a:off x="3370217" y="5360400"/>
            <a:ext cx="251999" cy="251999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8C8D8E6-52A1-C543-BFB6-562629F41AB8}"/>
              </a:ext>
            </a:extLst>
          </p:cNvPr>
          <p:cNvGrpSpPr/>
          <p:nvPr/>
        </p:nvGrpSpPr>
        <p:grpSpPr>
          <a:xfrm>
            <a:off x="1937376" y="5486400"/>
            <a:ext cx="1432841" cy="1820091"/>
            <a:chOff x="1937376" y="5486400"/>
            <a:chExt cx="1432841" cy="1820091"/>
          </a:xfrm>
        </p:grpSpPr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CBDE406F-CCBA-1246-A3FA-27FD4795ECE4}"/>
                </a:ext>
              </a:extLst>
            </p:cNvPr>
            <p:cNvCxnSpPr>
              <a:stCxn id="4" idx="3"/>
            </p:cNvCxnSpPr>
            <p:nvPr/>
          </p:nvCxnSpPr>
          <p:spPr>
            <a:xfrm flipV="1">
              <a:off x="1937376" y="5486400"/>
              <a:ext cx="378787" cy="93027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4CE9B9A5-5F69-5C44-BBFC-A526E44EBDA8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1937376" y="6416675"/>
              <a:ext cx="378787" cy="88981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F50AB276-6D81-FE47-A8D6-A06F50E0A5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7454" y="5486401"/>
              <a:ext cx="1054054" cy="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C43A5C25-0085-164F-A606-4EF13338D4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163" y="7306490"/>
              <a:ext cx="1054054" cy="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2B8F59BB-F9DF-764B-B28F-76D6AF015D54}"/>
              </a:ext>
            </a:extLst>
          </p:cNvPr>
          <p:cNvGrpSpPr/>
          <p:nvPr/>
        </p:nvGrpSpPr>
        <p:grpSpPr>
          <a:xfrm>
            <a:off x="3630925" y="4576353"/>
            <a:ext cx="1432841" cy="1820091"/>
            <a:chOff x="1937376" y="5486400"/>
            <a:chExt cx="1432841" cy="1820091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48941692-74E9-3144-A4B5-CCB3BE1764F1}"/>
                </a:ext>
              </a:extLst>
            </p:cNvPr>
            <p:cNvCxnSpPr/>
            <p:nvPr/>
          </p:nvCxnSpPr>
          <p:spPr>
            <a:xfrm flipV="1">
              <a:off x="1937376" y="5486400"/>
              <a:ext cx="378787" cy="93027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FF444EE4-B558-4849-8469-1B1129C19A8C}"/>
                </a:ext>
              </a:extLst>
            </p:cNvPr>
            <p:cNvCxnSpPr>
              <a:cxnSpLocks/>
            </p:cNvCxnSpPr>
            <p:nvPr/>
          </p:nvCxnSpPr>
          <p:spPr>
            <a:xfrm>
              <a:off x="1937376" y="6416675"/>
              <a:ext cx="378787" cy="88981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11000258-D4BB-B14F-8978-DE023067A1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7454" y="5486401"/>
              <a:ext cx="1054054" cy="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8BA1B5E8-4EBE-BE4F-A4B6-CD640F250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163" y="7306490"/>
              <a:ext cx="1054054" cy="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CFB38796-9FDC-C541-B8E2-767C5D97DE23}"/>
              </a:ext>
            </a:extLst>
          </p:cNvPr>
          <p:cNvCxnSpPr/>
          <p:nvPr/>
        </p:nvCxnSpPr>
        <p:spPr>
          <a:xfrm flipV="1">
            <a:off x="5332620" y="3645558"/>
            <a:ext cx="378787" cy="9302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D5DEDD9-EF2B-A440-A826-2D443E1C8390}"/>
              </a:ext>
            </a:extLst>
          </p:cNvPr>
          <p:cNvCxnSpPr>
            <a:cxnSpLocks/>
          </p:cNvCxnSpPr>
          <p:nvPr/>
        </p:nvCxnSpPr>
        <p:spPr>
          <a:xfrm>
            <a:off x="5332620" y="4570454"/>
            <a:ext cx="378787" cy="88981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C4E940C-3EB8-1F42-8260-D5F59D947E76}"/>
              </a:ext>
            </a:extLst>
          </p:cNvPr>
          <p:cNvCxnSpPr>
            <a:cxnSpLocks/>
          </p:cNvCxnSpPr>
          <p:nvPr/>
        </p:nvCxnSpPr>
        <p:spPr>
          <a:xfrm flipV="1">
            <a:off x="5702698" y="3640180"/>
            <a:ext cx="1054054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FD12C1C7-E74A-6A4C-8394-87701F1E8AE8}"/>
              </a:ext>
            </a:extLst>
          </p:cNvPr>
          <p:cNvCxnSpPr>
            <a:cxnSpLocks/>
          </p:cNvCxnSpPr>
          <p:nvPr/>
        </p:nvCxnSpPr>
        <p:spPr>
          <a:xfrm flipV="1">
            <a:off x="5711407" y="5460269"/>
            <a:ext cx="1054054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391AAA76-0C95-C647-9191-A88B764D416A}"/>
              </a:ext>
            </a:extLst>
          </p:cNvPr>
          <p:cNvSpPr/>
          <p:nvPr/>
        </p:nvSpPr>
        <p:spPr>
          <a:xfrm>
            <a:off x="5067839" y="4455732"/>
            <a:ext cx="251999" cy="25199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535C24F-C52C-4B42-B9C6-5D27B1108881}"/>
              </a:ext>
            </a:extLst>
          </p:cNvPr>
          <p:cNvCxnSpPr>
            <a:cxnSpLocks/>
          </p:cNvCxnSpPr>
          <p:nvPr/>
        </p:nvCxnSpPr>
        <p:spPr>
          <a:xfrm flipV="1">
            <a:off x="5332620" y="4575833"/>
            <a:ext cx="1411080" cy="569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o 29">
            <a:extLst>
              <a:ext uri="{FF2B5EF4-FFF2-40B4-BE49-F238E27FC236}">
                <a16:creationId xmlns:a16="http://schemas.microsoft.com/office/drawing/2014/main" id="{B483C276-CAEA-C348-9E83-8E68F948A1AF}"/>
              </a:ext>
            </a:extLst>
          </p:cNvPr>
          <p:cNvGrpSpPr/>
          <p:nvPr/>
        </p:nvGrpSpPr>
        <p:grpSpPr>
          <a:xfrm>
            <a:off x="6994600" y="4311161"/>
            <a:ext cx="1432841" cy="518586"/>
            <a:chOff x="1937376" y="5486400"/>
            <a:chExt cx="1432841" cy="1820091"/>
          </a:xfrm>
        </p:grpSpPr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81AE2E6F-CE7D-574B-B70C-BE8803EA98C1}"/>
                </a:ext>
              </a:extLst>
            </p:cNvPr>
            <p:cNvCxnSpPr/>
            <p:nvPr/>
          </p:nvCxnSpPr>
          <p:spPr>
            <a:xfrm flipV="1">
              <a:off x="1937376" y="5486400"/>
              <a:ext cx="378787" cy="93027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3AA14E7C-CF14-704E-A5CC-DD48C6AC7FBA}"/>
                </a:ext>
              </a:extLst>
            </p:cNvPr>
            <p:cNvCxnSpPr>
              <a:cxnSpLocks/>
            </p:cNvCxnSpPr>
            <p:nvPr/>
          </p:nvCxnSpPr>
          <p:spPr>
            <a:xfrm>
              <a:off x="1937376" y="6416675"/>
              <a:ext cx="378787" cy="88981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A9EE57C4-0378-9949-A03C-B346F13B3B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7454" y="5486401"/>
              <a:ext cx="1054054" cy="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ED254405-6714-A643-9C76-C6A30D3AD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163" y="7306490"/>
              <a:ext cx="1054054" cy="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Elipse 34">
            <a:extLst>
              <a:ext uri="{FF2B5EF4-FFF2-40B4-BE49-F238E27FC236}">
                <a16:creationId xmlns:a16="http://schemas.microsoft.com/office/drawing/2014/main" id="{A761937A-A318-A540-9E20-5C07A44699C2}"/>
              </a:ext>
            </a:extLst>
          </p:cNvPr>
          <p:cNvSpPr/>
          <p:nvPr/>
        </p:nvSpPr>
        <p:spPr>
          <a:xfrm>
            <a:off x="6743700" y="4455732"/>
            <a:ext cx="251999" cy="251999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CB6D4C1-4404-A546-92B2-F8A2B45E22B6}"/>
              </a:ext>
            </a:extLst>
          </p:cNvPr>
          <p:cNvSpPr/>
          <p:nvPr/>
        </p:nvSpPr>
        <p:spPr>
          <a:xfrm>
            <a:off x="6742601" y="5334269"/>
            <a:ext cx="251999" cy="251999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179C0C33-CAF1-6D48-AAD1-2983AF31AD60}"/>
              </a:ext>
            </a:extLst>
          </p:cNvPr>
          <p:cNvGrpSpPr/>
          <p:nvPr/>
        </p:nvGrpSpPr>
        <p:grpSpPr>
          <a:xfrm>
            <a:off x="7000759" y="5200975"/>
            <a:ext cx="1432841" cy="518586"/>
            <a:chOff x="1937376" y="5486400"/>
            <a:chExt cx="1432841" cy="1820091"/>
          </a:xfrm>
        </p:grpSpPr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C5FCD2B8-CF47-5543-BFFE-80BB4FDEFDA4}"/>
                </a:ext>
              </a:extLst>
            </p:cNvPr>
            <p:cNvCxnSpPr/>
            <p:nvPr/>
          </p:nvCxnSpPr>
          <p:spPr>
            <a:xfrm flipV="1">
              <a:off x="1937376" y="5486400"/>
              <a:ext cx="378787" cy="93027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E907D07D-5C3F-F94E-BE08-5D68F68F3817}"/>
                </a:ext>
              </a:extLst>
            </p:cNvPr>
            <p:cNvCxnSpPr>
              <a:cxnSpLocks/>
            </p:cNvCxnSpPr>
            <p:nvPr/>
          </p:nvCxnSpPr>
          <p:spPr>
            <a:xfrm>
              <a:off x="1937376" y="6416675"/>
              <a:ext cx="378787" cy="88981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0723EE86-CE4F-B54D-941C-6C6A04D1F3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7454" y="5486401"/>
              <a:ext cx="1054054" cy="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CF25DA17-272B-EE4C-9A3A-E44925BC63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163" y="7306490"/>
              <a:ext cx="1054054" cy="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riángulo 46">
            <a:extLst>
              <a:ext uri="{FF2B5EF4-FFF2-40B4-BE49-F238E27FC236}">
                <a16:creationId xmlns:a16="http://schemas.microsoft.com/office/drawing/2014/main" id="{0352E989-5B81-754F-80DB-DFF446962F86}"/>
              </a:ext>
            </a:extLst>
          </p:cNvPr>
          <p:cNvSpPr/>
          <p:nvPr/>
        </p:nvSpPr>
        <p:spPr>
          <a:xfrm rot="16200000">
            <a:off x="3373117" y="7181310"/>
            <a:ext cx="251999" cy="251999"/>
          </a:xfrm>
          <a:prstGeom prst="triangl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Triángulo 47">
            <a:extLst>
              <a:ext uri="{FF2B5EF4-FFF2-40B4-BE49-F238E27FC236}">
                <a16:creationId xmlns:a16="http://schemas.microsoft.com/office/drawing/2014/main" id="{392BC8CF-A212-7942-A501-E8BA422CE145}"/>
              </a:ext>
            </a:extLst>
          </p:cNvPr>
          <p:cNvSpPr/>
          <p:nvPr/>
        </p:nvSpPr>
        <p:spPr>
          <a:xfrm rot="16200000">
            <a:off x="5073187" y="6266600"/>
            <a:ext cx="251999" cy="251999"/>
          </a:xfrm>
          <a:prstGeom prst="triangl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Triángulo 48">
            <a:extLst>
              <a:ext uri="{FF2B5EF4-FFF2-40B4-BE49-F238E27FC236}">
                <a16:creationId xmlns:a16="http://schemas.microsoft.com/office/drawing/2014/main" id="{3B061738-1FC7-5149-8106-DC49E5F48315}"/>
              </a:ext>
            </a:extLst>
          </p:cNvPr>
          <p:cNvSpPr/>
          <p:nvPr/>
        </p:nvSpPr>
        <p:spPr>
          <a:xfrm rot="16200000">
            <a:off x="6758027" y="3514180"/>
            <a:ext cx="251999" cy="251999"/>
          </a:xfrm>
          <a:prstGeom prst="triangl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Triángulo 49">
            <a:extLst>
              <a:ext uri="{FF2B5EF4-FFF2-40B4-BE49-F238E27FC236}">
                <a16:creationId xmlns:a16="http://schemas.microsoft.com/office/drawing/2014/main" id="{E6A0903A-FB67-9545-AE27-0E0EA578F606}"/>
              </a:ext>
            </a:extLst>
          </p:cNvPr>
          <p:cNvSpPr/>
          <p:nvPr/>
        </p:nvSpPr>
        <p:spPr>
          <a:xfrm rot="16200000">
            <a:off x="8436389" y="4185161"/>
            <a:ext cx="251999" cy="251999"/>
          </a:xfrm>
          <a:prstGeom prst="triangl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Triángulo 50">
            <a:extLst>
              <a:ext uri="{FF2B5EF4-FFF2-40B4-BE49-F238E27FC236}">
                <a16:creationId xmlns:a16="http://schemas.microsoft.com/office/drawing/2014/main" id="{15CDA008-DBC8-DC48-BE24-981475FD1DA6}"/>
              </a:ext>
            </a:extLst>
          </p:cNvPr>
          <p:cNvSpPr/>
          <p:nvPr/>
        </p:nvSpPr>
        <p:spPr>
          <a:xfrm rot="16200000">
            <a:off x="8427441" y="4703627"/>
            <a:ext cx="251999" cy="251999"/>
          </a:xfrm>
          <a:prstGeom prst="triangl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Triángulo 51">
            <a:extLst>
              <a:ext uri="{FF2B5EF4-FFF2-40B4-BE49-F238E27FC236}">
                <a16:creationId xmlns:a16="http://schemas.microsoft.com/office/drawing/2014/main" id="{1132B482-1C57-2548-8EE7-090E06BC8677}"/>
              </a:ext>
            </a:extLst>
          </p:cNvPr>
          <p:cNvSpPr/>
          <p:nvPr/>
        </p:nvSpPr>
        <p:spPr>
          <a:xfrm rot="16200000">
            <a:off x="8434874" y="5081504"/>
            <a:ext cx="251999" cy="251999"/>
          </a:xfrm>
          <a:prstGeom prst="triangl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Triángulo 52">
            <a:extLst>
              <a:ext uri="{FF2B5EF4-FFF2-40B4-BE49-F238E27FC236}">
                <a16:creationId xmlns:a16="http://schemas.microsoft.com/office/drawing/2014/main" id="{92EAD3A0-388A-BD4C-879A-A34DE44998C0}"/>
              </a:ext>
            </a:extLst>
          </p:cNvPr>
          <p:cNvSpPr/>
          <p:nvPr/>
        </p:nvSpPr>
        <p:spPr>
          <a:xfrm rot="16200000">
            <a:off x="8441034" y="5592796"/>
            <a:ext cx="251999" cy="251999"/>
          </a:xfrm>
          <a:prstGeom prst="triangl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B4C6949B-CA9C-2344-8366-E71809DF0D0E}"/>
              </a:ext>
            </a:extLst>
          </p:cNvPr>
          <p:cNvSpPr txBox="1"/>
          <p:nvPr/>
        </p:nvSpPr>
        <p:spPr>
          <a:xfrm>
            <a:off x="2311338" y="5490085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</a:t>
            </a:r>
            <a:r>
              <a:rPr lang="es-CO" baseline="-25000" dirty="0"/>
              <a:t>1 </a:t>
            </a:r>
            <a:r>
              <a:rPr lang="es-CO" dirty="0"/>
              <a:t>= -50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50146262-4B08-2643-88EA-D11026046778}"/>
              </a:ext>
            </a:extLst>
          </p:cNvPr>
          <p:cNvSpPr txBox="1"/>
          <p:nvPr/>
        </p:nvSpPr>
        <p:spPr>
          <a:xfrm>
            <a:off x="2316163" y="732011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</a:t>
            </a:r>
            <a:r>
              <a:rPr lang="es-CO" baseline="-25000" dirty="0"/>
              <a:t>2 </a:t>
            </a:r>
            <a:r>
              <a:rPr lang="es-CO" dirty="0"/>
              <a:t>= 0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A9D83C19-DE39-544F-89D8-F651DF45DAA0}"/>
              </a:ext>
            </a:extLst>
          </p:cNvPr>
          <p:cNvSpPr txBox="1"/>
          <p:nvPr/>
        </p:nvSpPr>
        <p:spPr>
          <a:xfrm>
            <a:off x="4011482" y="4193830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B</a:t>
            </a:r>
            <a:r>
              <a:rPr lang="es-CO" baseline="-25000" dirty="0"/>
              <a:t>1</a:t>
            </a:r>
            <a:r>
              <a:rPr lang="es-CO" dirty="0"/>
              <a:t>= 250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11379658-7B36-D141-8C3E-4857575DA055}"/>
              </a:ext>
            </a:extLst>
          </p:cNvPr>
          <p:cNvSpPr txBox="1"/>
          <p:nvPr/>
        </p:nvSpPr>
        <p:spPr>
          <a:xfrm>
            <a:off x="4013938" y="603379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B</a:t>
            </a:r>
            <a:r>
              <a:rPr lang="es-CO" baseline="-25000" dirty="0"/>
              <a:t>2 </a:t>
            </a:r>
            <a:r>
              <a:rPr lang="es-CO" dirty="0"/>
              <a:t>= 0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81BA5224-8F4E-EA4A-BE6A-5D76B9C36C9F}"/>
              </a:ext>
            </a:extLst>
          </p:cNvPr>
          <p:cNvSpPr txBox="1"/>
          <p:nvPr/>
        </p:nvSpPr>
        <p:spPr>
          <a:xfrm>
            <a:off x="5715092" y="3238243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</a:t>
            </a:r>
            <a:r>
              <a:rPr lang="es-CO" baseline="-25000" dirty="0"/>
              <a:t>1</a:t>
            </a:r>
            <a:r>
              <a:rPr lang="es-CO" dirty="0"/>
              <a:t>= -120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CB377F96-5BC8-A640-BB28-60C3F25D97A1}"/>
              </a:ext>
            </a:extLst>
          </p:cNvPr>
          <p:cNvSpPr txBox="1"/>
          <p:nvPr/>
        </p:nvSpPr>
        <p:spPr>
          <a:xfrm>
            <a:off x="5672722" y="4192315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</a:t>
            </a:r>
            <a:r>
              <a:rPr lang="es-CO" baseline="-25000" dirty="0"/>
              <a:t>2</a:t>
            </a:r>
            <a:r>
              <a:rPr lang="es-CO" dirty="0"/>
              <a:t>= -50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D0F5D21A-50B5-DA4B-9962-8636D5DF9F12}"/>
              </a:ext>
            </a:extLst>
          </p:cNvPr>
          <p:cNvSpPr txBox="1"/>
          <p:nvPr/>
        </p:nvSpPr>
        <p:spPr>
          <a:xfrm>
            <a:off x="5664631" y="5475463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</a:t>
            </a:r>
            <a:r>
              <a:rPr lang="es-CO" baseline="-25000" dirty="0"/>
              <a:t>3</a:t>
            </a:r>
            <a:r>
              <a:rPr lang="es-CO" dirty="0"/>
              <a:t>= -80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18E0714B-0639-7C42-8F2F-03A0100BA91B}"/>
              </a:ext>
            </a:extLst>
          </p:cNvPr>
          <p:cNvSpPr txBox="1"/>
          <p:nvPr/>
        </p:nvSpPr>
        <p:spPr>
          <a:xfrm>
            <a:off x="7364678" y="39275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</a:t>
            </a:r>
            <a:r>
              <a:rPr lang="es-CO" baseline="-25000" dirty="0"/>
              <a:t>1</a:t>
            </a:r>
            <a:r>
              <a:rPr lang="es-CO" dirty="0"/>
              <a:t>= 0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0D8972C5-5BF0-2944-8D18-1846D900C017}"/>
              </a:ext>
            </a:extLst>
          </p:cNvPr>
          <p:cNvSpPr txBox="1"/>
          <p:nvPr/>
        </p:nvSpPr>
        <p:spPr>
          <a:xfrm>
            <a:off x="7367993" y="4457666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</a:t>
            </a:r>
            <a:r>
              <a:rPr lang="es-CO" baseline="-25000" dirty="0"/>
              <a:t>2</a:t>
            </a:r>
            <a:r>
              <a:rPr lang="es-CO" dirty="0"/>
              <a:t>= -120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6031D934-43A4-8B48-9812-A4E835BB20EC}"/>
              </a:ext>
            </a:extLst>
          </p:cNvPr>
          <p:cNvSpPr txBox="1"/>
          <p:nvPr/>
        </p:nvSpPr>
        <p:spPr>
          <a:xfrm>
            <a:off x="7367993" y="519348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</a:t>
            </a:r>
            <a:r>
              <a:rPr lang="es-CO" baseline="-25000" dirty="0"/>
              <a:t>1</a:t>
            </a:r>
            <a:r>
              <a:rPr lang="es-CO" dirty="0"/>
              <a:t>= 0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35BFFFC8-024D-BE4B-9773-74AED4863ADF}"/>
              </a:ext>
            </a:extLst>
          </p:cNvPr>
          <p:cNvSpPr txBox="1"/>
          <p:nvPr/>
        </p:nvSpPr>
        <p:spPr>
          <a:xfrm>
            <a:off x="7361369" y="5723572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</a:t>
            </a:r>
            <a:r>
              <a:rPr lang="es-CO" baseline="-25000" dirty="0"/>
              <a:t>2</a:t>
            </a:r>
            <a:r>
              <a:rPr lang="es-CO" dirty="0"/>
              <a:t>= -120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90A95C96-CCAA-3B4F-A975-0CD80F62D2E1}"/>
              </a:ext>
            </a:extLst>
          </p:cNvPr>
          <p:cNvSpPr txBox="1"/>
          <p:nvPr/>
        </p:nvSpPr>
        <p:spPr>
          <a:xfrm>
            <a:off x="7001853" y="3458762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T1=A+B+C</a:t>
            </a:r>
            <a:endParaRPr lang="es-CO" baseline="-25000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3961893-E265-D046-8CAA-D02784ACC043}"/>
              </a:ext>
            </a:extLst>
          </p:cNvPr>
          <p:cNvSpPr txBox="1"/>
          <p:nvPr/>
        </p:nvSpPr>
        <p:spPr>
          <a:xfrm>
            <a:off x="9225138" y="4784757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T2=A+B+C+D</a:t>
            </a:r>
            <a:endParaRPr lang="es-CO" baseline="-25000" dirty="0"/>
          </a:p>
        </p:txBody>
      </p:sp>
      <p:sp>
        <p:nvSpPr>
          <p:cNvPr id="68" name="Cerrar llave 67">
            <a:extLst>
              <a:ext uri="{FF2B5EF4-FFF2-40B4-BE49-F238E27FC236}">
                <a16:creationId xmlns:a16="http://schemas.microsoft.com/office/drawing/2014/main" id="{33F0D5D1-8AF4-4344-A4F9-CD6B8A6495B9}"/>
              </a:ext>
            </a:extLst>
          </p:cNvPr>
          <p:cNvSpPr/>
          <p:nvPr/>
        </p:nvSpPr>
        <p:spPr>
          <a:xfrm>
            <a:off x="8856905" y="4090257"/>
            <a:ext cx="374049" cy="1843404"/>
          </a:xfrm>
          <a:prstGeom prst="rightBrace">
            <a:avLst>
              <a:gd name="adj1" fmla="val 34905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8512BFE2-D2AB-3849-9203-CAB9193A556D}"/>
              </a:ext>
            </a:extLst>
          </p:cNvPr>
          <p:cNvSpPr txBox="1"/>
          <p:nvPr/>
        </p:nvSpPr>
        <p:spPr>
          <a:xfrm>
            <a:off x="5364332" y="621846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T3=A+B</a:t>
            </a:r>
            <a:endParaRPr lang="es-CO" baseline="-25000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29AF5289-CB75-964F-B5DD-C43050C50772}"/>
              </a:ext>
            </a:extLst>
          </p:cNvPr>
          <p:cNvSpPr txBox="1"/>
          <p:nvPr/>
        </p:nvSpPr>
        <p:spPr>
          <a:xfrm>
            <a:off x="3630796" y="7142050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T4=A</a:t>
            </a:r>
            <a:endParaRPr lang="es-CO" baseline="-25000" dirty="0"/>
          </a:p>
        </p:txBody>
      </p:sp>
    </p:spTree>
    <p:extLst>
      <p:ext uri="{BB962C8B-B14F-4D97-AF65-F5344CB8AC3E}">
        <p14:creationId xmlns:p14="http://schemas.microsoft.com/office/powerpoint/2010/main" val="3876555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</TotalTime>
  <Words>63</Words>
  <Application>Microsoft Macintosh PowerPoint</Application>
  <PresentationFormat>Personalizado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Velasquez Henao</dc:creator>
  <cp:lastModifiedBy>Juan David Velasquez Henao</cp:lastModifiedBy>
  <cp:revision>4</cp:revision>
  <dcterms:created xsi:type="dcterms:W3CDTF">2018-05-23T11:57:35Z</dcterms:created>
  <dcterms:modified xsi:type="dcterms:W3CDTF">2018-05-23T18:12:26Z</dcterms:modified>
</cp:coreProperties>
</file>