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8442325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5"/>
  </p:normalViewPr>
  <p:slideViewPr>
    <p:cSldViewPr snapToGrid="0" snapToObjects="1">
      <p:cViewPr varScale="1">
        <p:scale>
          <a:sx n="88" d="100"/>
          <a:sy n="88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1650"/>
            <a:ext cx="10363200" cy="2939180"/>
          </a:xfrm>
        </p:spPr>
        <p:txBody>
          <a:bodyPr anchor="b"/>
          <a:lstStyle>
            <a:lvl1pPr algn="ctr">
              <a:defRPr sz="738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4175"/>
            <a:ext cx="9144000" cy="2038274"/>
          </a:xfrm>
        </p:spPr>
        <p:txBody>
          <a:bodyPr/>
          <a:lstStyle>
            <a:lvl1pPr marL="0" indent="0" algn="ctr">
              <a:buNone/>
              <a:defRPr sz="2954"/>
            </a:lvl1pPr>
            <a:lvl2pPr marL="562813" indent="0" algn="ctr">
              <a:buNone/>
              <a:defRPr sz="2462"/>
            </a:lvl2pPr>
            <a:lvl3pPr marL="1125626" indent="0" algn="ctr">
              <a:buNone/>
              <a:defRPr sz="2216"/>
            </a:lvl3pPr>
            <a:lvl4pPr marL="1688440" indent="0" algn="ctr">
              <a:buNone/>
              <a:defRPr sz="1970"/>
            </a:lvl4pPr>
            <a:lvl5pPr marL="2251253" indent="0" algn="ctr">
              <a:buNone/>
              <a:defRPr sz="1970"/>
            </a:lvl5pPr>
            <a:lvl6pPr marL="2814066" indent="0" algn="ctr">
              <a:buNone/>
              <a:defRPr sz="1970"/>
            </a:lvl6pPr>
            <a:lvl7pPr marL="3376879" indent="0" algn="ctr">
              <a:buNone/>
              <a:defRPr sz="1970"/>
            </a:lvl7pPr>
            <a:lvl8pPr marL="3939692" indent="0" algn="ctr">
              <a:buNone/>
              <a:defRPr sz="1970"/>
            </a:lvl8pPr>
            <a:lvl9pPr marL="4502506" indent="0" algn="ctr">
              <a:buNone/>
              <a:defRPr sz="197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BAEA-F684-D943-B74C-F1059F981867}" type="datetimeFigureOut">
              <a:rPr lang="es-CO" smtClean="0"/>
              <a:t>24/05/18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226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BAEA-F684-D943-B74C-F1059F981867}" type="datetimeFigureOut">
              <a:rPr lang="es-CO" smtClean="0"/>
              <a:t>24/05/18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809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49476"/>
            <a:ext cx="2628900" cy="7154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49476"/>
            <a:ext cx="7734300" cy="7154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BAEA-F684-D943-B74C-F1059F981867}" type="datetimeFigureOut">
              <a:rPr lang="es-CO" smtClean="0"/>
              <a:t>24/05/18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836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BAEA-F684-D943-B74C-F1059F981867}" type="datetimeFigureOut">
              <a:rPr lang="es-CO" smtClean="0"/>
              <a:t>24/05/18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967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04721"/>
            <a:ext cx="10515600" cy="3511772"/>
          </a:xfrm>
        </p:spPr>
        <p:txBody>
          <a:bodyPr anchor="b"/>
          <a:lstStyle>
            <a:lvl1pPr>
              <a:defRPr sz="738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649716"/>
            <a:ext cx="10515600" cy="1846758"/>
          </a:xfrm>
        </p:spPr>
        <p:txBody>
          <a:bodyPr/>
          <a:lstStyle>
            <a:lvl1pPr marL="0" indent="0">
              <a:buNone/>
              <a:defRPr sz="2954">
                <a:solidFill>
                  <a:schemeClr val="tx1"/>
                </a:solidFill>
              </a:defRPr>
            </a:lvl1pPr>
            <a:lvl2pPr marL="562813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2pPr>
            <a:lvl3pPr marL="1125626" indent="0">
              <a:buNone/>
              <a:defRPr sz="2216">
                <a:solidFill>
                  <a:schemeClr val="tx1">
                    <a:tint val="75000"/>
                  </a:schemeClr>
                </a:solidFill>
              </a:defRPr>
            </a:lvl3pPr>
            <a:lvl4pPr marL="1688440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4pPr>
            <a:lvl5pPr marL="2251253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5pPr>
            <a:lvl6pPr marL="2814066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6pPr>
            <a:lvl7pPr marL="3376879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7pPr>
            <a:lvl8pPr marL="3939692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8pPr>
            <a:lvl9pPr marL="4502506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BAEA-F684-D943-B74C-F1059F981867}" type="datetimeFigureOut">
              <a:rPr lang="es-CO" smtClean="0"/>
              <a:t>24/05/18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486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47378"/>
            <a:ext cx="5181600" cy="535657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7378"/>
            <a:ext cx="5181600" cy="535657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BAEA-F684-D943-B74C-F1059F981867}" type="datetimeFigureOut">
              <a:rPr lang="es-CO" smtClean="0"/>
              <a:t>24/05/18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470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49477"/>
            <a:ext cx="10515600" cy="163179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69543"/>
            <a:ext cx="5157787" cy="1014251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813" indent="0">
              <a:buNone/>
              <a:defRPr sz="2462" b="1"/>
            </a:lvl2pPr>
            <a:lvl3pPr marL="1125626" indent="0">
              <a:buNone/>
              <a:defRPr sz="2216" b="1"/>
            </a:lvl3pPr>
            <a:lvl4pPr marL="1688440" indent="0">
              <a:buNone/>
              <a:defRPr sz="1970" b="1"/>
            </a:lvl4pPr>
            <a:lvl5pPr marL="2251253" indent="0">
              <a:buNone/>
              <a:defRPr sz="1970" b="1"/>
            </a:lvl5pPr>
            <a:lvl6pPr marL="2814066" indent="0">
              <a:buNone/>
              <a:defRPr sz="1970" b="1"/>
            </a:lvl6pPr>
            <a:lvl7pPr marL="3376879" indent="0">
              <a:buNone/>
              <a:defRPr sz="1970" b="1"/>
            </a:lvl7pPr>
            <a:lvl8pPr marL="3939692" indent="0">
              <a:buNone/>
              <a:defRPr sz="1970" b="1"/>
            </a:lvl8pPr>
            <a:lvl9pPr marL="4502506" indent="0">
              <a:buNone/>
              <a:defRPr sz="197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83794"/>
            <a:ext cx="5157787" cy="4535796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69543"/>
            <a:ext cx="5183188" cy="1014251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813" indent="0">
              <a:buNone/>
              <a:defRPr sz="2462" b="1"/>
            </a:lvl2pPr>
            <a:lvl3pPr marL="1125626" indent="0">
              <a:buNone/>
              <a:defRPr sz="2216" b="1"/>
            </a:lvl3pPr>
            <a:lvl4pPr marL="1688440" indent="0">
              <a:buNone/>
              <a:defRPr sz="1970" b="1"/>
            </a:lvl4pPr>
            <a:lvl5pPr marL="2251253" indent="0">
              <a:buNone/>
              <a:defRPr sz="1970" b="1"/>
            </a:lvl5pPr>
            <a:lvl6pPr marL="2814066" indent="0">
              <a:buNone/>
              <a:defRPr sz="1970" b="1"/>
            </a:lvl6pPr>
            <a:lvl7pPr marL="3376879" indent="0">
              <a:buNone/>
              <a:defRPr sz="1970" b="1"/>
            </a:lvl7pPr>
            <a:lvl8pPr marL="3939692" indent="0">
              <a:buNone/>
              <a:defRPr sz="1970" b="1"/>
            </a:lvl8pPr>
            <a:lvl9pPr marL="4502506" indent="0">
              <a:buNone/>
              <a:defRPr sz="197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83794"/>
            <a:ext cx="5183188" cy="4535796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BAEA-F684-D943-B74C-F1059F981867}" type="datetimeFigureOut">
              <a:rPr lang="es-CO" smtClean="0"/>
              <a:t>24/05/18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155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BAEA-F684-D943-B74C-F1059F981867}" type="datetimeFigureOut">
              <a:rPr lang="es-CO" smtClean="0"/>
              <a:t>24/05/18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515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BAEA-F684-D943-B74C-F1059F981867}" type="datetimeFigureOut">
              <a:rPr lang="es-CO" smtClean="0"/>
              <a:t>24/05/18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560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2822"/>
            <a:ext cx="3932237" cy="1969876"/>
          </a:xfrm>
        </p:spPr>
        <p:txBody>
          <a:bodyPr anchor="b"/>
          <a:lstStyle>
            <a:lvl1pPr>
              <a:defRPr sz="39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15540"/>
            <a:ext cx="6172200" cy="5999523"/>
          </a:xfrm>
        </p:spPr>
        <p:txBody>
          <a:bodyPr/>
          <a:lstStyle>
            <a:lvl1pPr>
              <a:defRPr sz="3939"/>
            </a:lvl1pPr>
            <a:lvl2pPr>
              <a:defRPr sz="3447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2698"/>
            <a:ext cx="3932237" cy="4692135"/>
          </a:xfrm>
        </p:spPr>
        <p:txBody>
          <a:bodyPr/>
          <a:lstStyle>
            <a:lvl1pPr marL="0" indent="0">
              <a:buNone/>
              <a:defRPr sz="1970"/>
            </a:lvl1pPr>
            <a:lvl2pPr marL="562813" indent="0">
              <a:buNone/>
              <a:defRPr sz="1723"/>
            </a:lvl2pPr>
            <a:lvl3pPr marL="1125626" indent="0">
              <a:buNone/>
              <a:defRPr sz="1477"/>
            </a:lvl3pPr>
            <a:lvl4pPr marL="1688440" indent="0">
              <a:buNone/>
              <a:defRPr sz="1231"/>
            </a:lvl4pPr>
            <a:lvl5pPr marL="2251253" indent="0">
              <a:buNone/>
              <a:defRPr sz="1231"/>
            </a:lvl5pPr>
            <a:lvl6pPr marL="2814066" indent="0">
              <a:buNone/>
              <a:defRPr sz="1231"/>
            </a:lvl6pPr>
            <a:lvl7pPr marL="3376879" indent="0">
              <a:buNone/>
              <a:defRPr sz="1231"/>
            </a:lvl7pPr>
            <a:lvl8pPr marL="3939692" indent="0">
              <a:buNone/>
              <a:defRPr sz="1231"/>
            </a:lvl8pPr>
            <a:lvl9pPr marL="4502506" indent="0">
              <a:buNone/>
              <a:defRPr sz="123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BAEA-F684-D943-B74C-F1059F981867}" type="datetimeFigureOut">
              <a:rPr lang="es-CO" smtClean="0"/>
              <a:t>24/05/18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63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2822"/>
            <a:ext cx="3932237" cy="1969876"/>
          </a:xfrm>
        </p:spPr>
        <p:txBody>
          <a:bodyPr anchor="b"/>
          <a:lstStyle>
            <a:lvl1pPr>
              <a:defRPr sz="39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15540"/>
            <a:ext cx="6172200" cy="5999523"/>
          </a:xfrm>
        </p:spPr>
        <p:txBody>
          <a:bodyPr anchor="t"/>
          <a:lstStyle>
            <a:lvl1pPr marL="0" indent="0">
              <a:buNone/>
              <a:defRPr sz="3939"/>
            </a:lvl1pPr>
            <a:lvl2pPr marL="562813" indent="0">
              <a:buNone/>
              <a:defRPr sz="3447"/>
            </a:lvl2pPr>
            <a:lvl3pPr marL="1125626" indent="0">
              <a:buNone/>
              <a:defRPr sz="2954"/>
            </a:lvl3pPr>
            <a:lvl4pPr marL="1688440" indent="0">
              <a:buNone/>
              <a:defRPr sz="2462"/>
            </a:lvl4pPr>
            <a:lvl5pPr marL="2251253" indent="0">
              <a:buNone/>
              <a:defRPr sz="2462"/>
            </a:lvl5pPr>
            <a:lvl6pPr marL="2814066" indent="0">
              <a:buNone/>
              <a:defRPr sz="2462"/>
            </a:lvl6pPr>
            <a:lvl7pPr marL="3376879" indent="0">
              <a:buNone/>
              <a:defRPr sz="2462"/>
            </a:lvl7pPr>
            <a:lvl8pPr marL="3939692" indent="0">
              <a:buNone/>
              <a:defRPr sz="2462"/>
            </a:lvl8pPr>
            <a:lvl9pPr marL="4502506" indent="0">
              <a:buNone/>
              <a:defRPr sz="246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2698"/>
            <a:ext cx="3932237" cy="4692135"/>
          </a:xfrm>
        </p:spPr>
        <p:txBody>
          <a:bodyPr/>
          <a:lstStyle>
            <a:lvl1pPr marL="0" indent="0">
              <a:buNone/>
              <a:defRPr sz="1970"/>
            </a:lvl1pPr>
            <a:lvl2pPr marL="562813" indent="0">
              <a:buNone/>
              <a:defRPr sz="1723"/>
            </a:lvl2pPr>
            <a:lvl3pPr marL="1125626" indent="0">
              <a:buNone/>
              <a:defRPr sz="1477"/>
            </a:lvl3pPr>
            <a:lvl4pPr marL="1688440" indent="0">
              <a:buNone/>
              <a:defRPr sz="1231"/>
            </a:lvl4pPr>
            <a:lvl5pPr marL="2251253" indent="0">
              <a:buNone/>
              <a:defRPr sz="1231"/>
            </a:lvl5pPr>
            <a:lvl6pPr marL="2814066" indent="0">
              <a:buNone/>
              <a:defRPr sz="1231"/>
            </a:lvl6pPr>
            <a:lvl7pPr marL="3376879" indent="0">
              <a:buNone/>
              <a:defRPr sz="1231"/>
            </a:lvl7pPr>
            <a:lvl8pPr marL="3939692" indent="0">
              <a:buNone/>
              <a:defRPr sz="1231"/>
            </a:lvl8pPr>
            <a:lvl9pPr marL="4502506" indent="0">
              <a:buNone/>
              <a:defRPr sz="123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BAEA-F684-D943-B74C-F1059F981867}" type="datetimeFigureOut">
              <a:rPr lang="es-CO" smtClean="0"/>
              <a:t>24/05/18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064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49477"/>
            <a:ext cx="10515600" cy="1631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47378"/>
            <a:ext cx="10515600" cy="5356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824786"/>
            <a:ext cx="2743200" cy="449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9BAEA-F684-D943-B74C-F1059F981867}" type="datetimeFigureOut">
              <a:rPr lang="es-CO" smtClean="0"/>
              <a:t>24/05/18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824786"/>
            <a:ext cx="4114800" cy="449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824786"/>
            <a:ext cx="2743200" cy="449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CC1BF-5CA6-A447-B5C6-BCE261DED6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716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25626" rtl="0" eaLnBrk="1" latinLnBrk="0" hangingPunct="1">
        <a:lnSpc>
          <a:spcPct val="90000"/>
        </a:lnSpc>
        <a:spcBef>
          <a:spcPct val="0"/>
        </a:spcBef>
        <a:buNone/>
        <a:defRPr sz="54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407" indent="-281407" algn="l" defTabSz="1125626" rtl="0" eaLnBrk="1" latinLnBrk="0" hangingPunct="1">
        <a:lnSpc>
          <a:spcPct val="90000"/>
        </a:lnSpc>
        <a:spcBef>
          <a:spcPts val="1231"/>
        </a:spcBef>
        <a:buFont typeface="Arial" panose="020B0604020202020204" pitchFamily="34" charset="0"/>
        <a:buChar char="•"/>
        <a:defRPr sz="3447" kern="1200">
          <a:solidFill>
            <a:schemeClr val="tx1"/>
          </a:solidFill>
          <a:latin typeface="+mn-lt"/>
          <a:ea typeface="+mn-ea"/>
          <a:cs typeface="+mn-cs"/>
        </a:defRPr>
      </a:lvl1pPr>
      <a:lvl2pPr marL="844220" indent="-281407" algn="l" defTabSz="1125626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2pPr>
      <a:lvl3pPr marL="1407033" indent="-281407" algn="l" defTabSz="1125626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3pPr>
      <a:lvl4pPr marL="1969846" indent="-281407" algn="l" defTabSz="1125626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4pPr>
      <a:lvl5pPr marL="2532659" indent="-281407" algn="l" defTabSz="1125626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5pPr>
      <a:lvl6pPr marL="3095473" indent="-281407" algn="l" defTabSz="1125626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6pPr>
      <a:lvl7pPr marL="3658286" indent="-281407" algn="l" defTabSz="1125626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7pPr>
      <a:lvl8pPr marL="4221099" indent="-281407" algn="l" defTabSz="1125626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8pPr>
      <a:lvl9pPr marL="4783912" indent="-281407" algn="l" defTabSz="1125626" rtl="0" eaLnBrk="1" latinLnBrk="0" hangingPunct="1">
        <a:lnSpc>
          <a:spcPct val="90000"/>
        </a:lnSpc>
        <a:spcBef>
          <a:spcPts val="616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626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1pPr>
      <a:lvl2pPr marL="562813" algn="l" defTabSz="1125626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2pPr>
      <a:lvl3pPr marL="1125626" algn="l" defTabSz="1125626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3pPr>
      <a:lvl4pPr marL="1688440" algn="l" defTabSz="1125626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4pPr>
      <a:lvl5pPr marL="2251253" algn="l" defTabSz="1125626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5pPr>
      <a:lvl6pPr marL="2814066" algn="l" defTabSz="1125626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6pPr>
      <a:lvl7pPr marL="3376879" algn="l" defTabSz="1125626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7pPr>
      <a:lvl8pPr marL="3939692" algn="l" defTabSz="1125626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8pPr>
      <a:lvl9pPr marL="4502506" algn="l" defTabSz="1125626" rtl="0" eaLnBrk="1" latinLnBrk="0" hangingPunct="1">
        <a:defRPr sz="22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C6C12E8-05B7-394B-9E8E-D8DD7DF70961}"/>
              </a:ext>
            </a:extLst>
          </p:cNvPr>
          <p:cNvSpPr/>
          <p:nvPr/>
        </p:nvSpPr>
        <p:spPr>
          <a:xfrm>
            <a:off x="721240" y="6290850"/>
            <a:ext cx="251999" cy="25199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2B53EDB-A23F-CE4F-B1AE-924F2B5AEA7A}"/>
              </a:ext>
            </a:extLst>
          </p:cNvPr>
          <p:cNvSpPr/>
          <p:nvPr/>
        </p:nvSpPr>
        <p:spPr>
          <a:xfrm>
            <a:off x="2782977" y="5039354"/>
            <a:ext cx="251999" cy="251999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96975A59-69BC-5E4F-B7BC-7553112ADEDB}"/>
              </a:ext>
            </a:extLst>
          </p:cNvPr>
          <p:cNvGrpSpPr/>
          <p:nvPr/>
        </p:nvGrpSpPr>
        <p:grpSpPr>
          <a:xfrm>
            <a:off x="988669" y="5167788"/>
            <a:ext cx="1780132" cy="2525488"/>
            <a:chOff x="988669" y="5167788"/>
            <a:chExt cx="1780132" cy="2525488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70836C17-6C60-9B41-85D4-160BEF1AA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669" y="5167788"/>
              <a:ext cx="324430" cy="123365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69E143F6-7DEC-6940-A0A3-052F69EF17D7}"/>
                </a:ext>
              </a:extLst>
            </p:cNvPr>
            <p:cNvCxnSpPr>
              <a:cxnSpLocks/>
            </p:cNvCxnSpPr>
            <p:nvPr/>
          </p:nvCxnSpPr>
          <p:spPr>
            <a:xfrm>
              <a:off x="988669" y="6401443"/>
              <a:ext cx="341298" cy="12918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C8A64B2F-332E-484B-AEEE-0884470E4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238" y="5167789"/>
              <a:ext cx="1449563" cy="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F384298-83E4-F748-8530-32DC89E2B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238" y="7693275"/>
              <a:ext cx="1449563" cy="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riángulo 31">
            <a:extLst>
              <a:ext uri="{FF2B5EF4-FFF2-40B4-BE49-F238E27FC236}">
                <a16:creationId xmlns:a16="http://schemas.microsoft.com/office/drawing/2014/main" id="{676C999F-FC3D-9047-83E2-442B3673517C}"/>
              </a:ext>
            </a:extLst>
          </p:cNvPr>
          <p:cNvSpPr/>
          <p:nvPr/>
        </p:nvSpPr>
        <p:spPr>
          <a:xfrm rot="16200000">
            <a:off x="2777532" y="7558898"/>
            <a:ext cx="251999" cy="251999"/>
          </a:xfrm>
          <a:prstGeom prst="triangl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Triángulo 32">
            <a:extLst>
              <a:ext uri="{FF2B5EF4-FFF2-40B4-BE49-F238E27FC236}">
                <a16:creationId xmlns:a16="http://schemas.microsoft.com/office/drawing/2014/main" id="{A06886DE-DB53-934B-83FD-B1AAF4FB3AEB}"/>
              </a:ext>
            </a:extLst>
          </p:cNvPr>
          <p:cNvSpPr/>
          <p:nvPr/>
        </p:nvSpPr>
        <p:spPr>
          <a:xfrm rot="16200000">
            <a:off x="4946483" y="6307610"/>
            <a:ext cx="251999" cy="251999"/>
          </a:xfrm>
          <a:prstGeom prst="triangle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B698ACF-A090-2444-B7B4-EBD78C80E5C8}"/>
              </a:ext>
            </a:extLst>
          </p:cNvPr>
          <p:cNvSpPr txBox="1"/>
          <p:nvPr/>
        </p:nvSpPr>
        <p:spPr>
          <a:xfrm>
            <a:off x="1324718" y="479602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</a:t>
            </a:r>
            <a:r>
              <a:rPr lang="es-CO" baseline="-25000" dirty="0"/>
              <a:t>1</a:t>
            </a:r>
            <a:r>
              <a:rPr lang="es-CO" dirty="0"/>
              <a:t>, -50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3CB01BF-209A-794E-84F8-007677D84BB8}"/>
              </a:ext>
            </a:extLst>
          </p:cNvPr>
          <p:cNvSpPr txBox="1"/>
          <p:nvPr/>
        </p:nvSpPr>
        <p:spPr>
          <a:xfrm>
            <a:off x="1327969" y="732286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</a:t>
            </a:r>
            <a:r>
              <a:rPr lang="es-CO" baseline="-25000" dirty="0"/>
              <a:t>2</a:t>
            </a:r>
            <a:r>
              <a:rPr lang="es-CO" dirty="0"/>
              <a:t>, 0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04B23E0-9379-E44D-A9C9-81AEB229CA84}"/>
              </a:ext>
            </a:extLst>
          </p:cNvPr>
          <p:cNvSpPr txBox="1"/>
          <p:nvPr/>
        </p:nvSpPr>
        <p:spPr>
          <a:xfrm>
            <a:off x="3413959" y="355253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</a:t>
            </a:r>
            <a:r>
              <a:rPr lang="es-CO" baseline="-25000" dirty="0"/>
              <a:t>1</a:t>
            </a:r>
            <a:r>
              <a:rPr lang="es-CO" dirty="0"/>
              <a:t>, 250, 50%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F797610-2387-A642-A7C5-607FB3572D6B}"/>
              </a:ext>
            </a:extLst>
          </p:cNvPr>
          <p:cNvSpPr txBox="1"/>
          <p:nvPr/>
        </p:nvSpPr>
        <p:spPr>
          <a:xfrm>
            <a:off x="3464910" y="605291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</a:t>
            </a:r>
            <a:r>
              <a:rPr lang="es-CO" baseline="-25000" dirty="0"/>
              <a:t>2</a:t>
            </a:r>
            <a:r>
              <a:rPr lang="es-CO" dirty="0"/>
              <a:t>, 0, 50%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B923394-21B3-1143-8600-E38A0EC5E95A}"/>
              </a:ext>
            </a:extLst>
          </p:cNvPr>
          <p:cNvSpPr txBox="1"/>
          <p:nvPr/>
        </p:nvSpPr>
        <p:spPr>
          <a:xfrm>
            <a:off x="10263617" y="435282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T2 = A+B+C+D</a:t>
            </a:r>
            <a:endParaRPr lang="es-CO" baseline="-25000" dirty="0"/>
          </a:p>
        </p:txBody>
      </p:sp>
      <p:sp>
        <p:nvSpPr>
          <p:cNvPr id="52" name="Cerrar llave 51">
            <a:extLst>
              <a:ext uri="{FF2B5EF4-FFF2-40B4-BE49-F238E27FC236}">
                <a16:creationId xmlns:a16="http://schemas.microsoft.com/office/drawing/2014/main" id="{D2182A1F-DA22-FC40-9E71-CC3F7590FDD1}"/>
              </a:ext>
            </a:extLst>
          </p:cNvPr>
          <p:cNvSpPr/>
          <p:nvPr/>
        </p:nvSpPr>
        <p:spPr>
          <a:xfrm>
            <a:off x="9733173" y="2870628"/>
            <a:ext cx="374049" cy="3388843"/>
          </a:xfrm>
          <a:prstGeom prst="rightBrace">
            <a:avLst>
              <a:gd name="adj1" fmla="val 34905"/>
              <a:gd name="adj2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96C6E67-40C3-7244-BA40-33E30443D33D}"/>
              </a:ext>
            </a:extLst>
          </p:cNvPr>
          <p:cNvSpPr txBox="1"/>
          <p:nvPr/>
        </p:nvSpPr>
        <p:spPr>
          <a:xfrm>
            <a:off x="5237628" y="625947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T3 = A+B</a:t>
            </a:r>
            <a:endParaRPr lang="es-CO" baseline="-250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89EBE780-9336-CA45-A7DF-2BD5DE882C10}"/>
              </a:ext>
            </a:extLst>
          </p:cNvPr>
          <p:cNvSpPr txBox="1"/>
          <p:nvPr/>
        </p:nvSpPr>
        <p:spPr>
          <a:xfrm>
            <a:off x="3035211" y="7519638"/>
            <a:ext cx="97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T4 = A</a:t>
            </a:r>
            <a:endParaRPr lang="es-CO" baseline="-25000" dirty="0"/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0215E3B8-56C2-334F-A618-15A4AA48E89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77272" y="6411898"/>
            <a:ext cx="643968" cy="49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o 76">
            <a:extLst>
              <a:ext uri="{FF2B5EF4-FFF2-40B4-BE49-F238E27FC236}">
                <a16:creationId xmlns:a16="http://schemas.microsoft.com/office/drawing/2014/main" id="{90095EBE-0196-7242-939F-3A0C599E97D4}"/>
              </a:ext>
            </a:extLst>
          </p:cNvPr>
          <p:cNvGrpSpPr/>
          <p:nvPr/>
        </p:nvGrpSpPr>
        <p:grpSpPr>
          <a:xfrm>
            <a:off x="3047854" y="3918651"/>
            <a:ext cx="1898629" cy="2525488"/>
            <a:chOff x="1843158" y="2960914"/>
            <a:chExt cx="2395013" cy="2525488"/>
          </a:xfrm>
        </p:grpSpPr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D7E5CFBA-5509-394D-896A-FE215824E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3158" y="2960914"/>
              <a:ext cx="436492" cy="123365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F5256D1E-37B9-AD4F-BFEA-FF8C7FB07D60}"/>
                </a:ext>
              </a:extLst>
            </p:cNvPr>
            <p:cNvCxnSpPr>
              <a:cxnSpLocks/>
            </p:cNvCxnSpPr>
            <p:nvPr/>
          </p:nvCxnSpPr>
          <p:spPr>
            <a:xfrm>
              <a:off x="1843158" y="4194569"/>
              <a:ext cx="459187" cy="129183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39D98B10-7266-FA4F-9F13-0D16D7BD60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7910" y="2960915"/>
              <a:ext cx="1950261" cy="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DBE1C5EC-CBA8-074B-8B80-0D55A3632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7910" y="5486401"/>
              <a:ext cx="1950261" cy="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A51FE307-753B-914C-85C5-D877780D8938}"/>
              </a:ext>
            </a:extLst>
          </p:cNvPr>
          <p:cNvGrpSpPr/>
          <p:nvPr/>
        </p:nvGrpSpPr>
        <p:grpSpPr>
          <a:xfrm>
            <a:off x="4928235" y="2031030"/>
            <a:ext cx="4842486" cy="4021885"/>
            <a:chOff x="5658935" y="2024891"/>
            <a:chExt cx="4842486" cy="4021885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16FE6538-C1BE-B740-8CB4-014C45EDCCE1}"/>
                </a:ext>
              </a:extLst>
            </p:cNvPr>
            <p:cNvSpPr/>
            <p:nvPr/>
          </p:nvSpPr>
          <p:spPr>
            <a:xfrm>
              <a:off x="5658935" y="3786192"/>
              <a:ext cx="251999" cy="25199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F1E6D14-79B5-2642-9AF4-658549125A80}"/>
                </a:ext>
              </a:extLst>
            </p:cNvPr>
            <p:cNvSpPr txBox="1"/>
            <p:nvPr/>
          </p:nvSpPr>
          <p:spPr>
            <a:xfrm>
              <a:off x="6252514" y="2024891"/>
              <a:ext cx="976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C</a:t>
              </a:r>
              <a:r>
                <a:rPr lang="es-CO" baseline="-25000" dirty="0"/>
                <a:t>1</a:t>
              </a:r>
              <a:r>
                <a:rPr lang="es-CO" dirty="0"/>
                <a:t>= -120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654A20FE-A7EF-2F40-BE0F-5A94737D6829}"/>
                </a:ext>
              </a:extLst>
            </p:cNvPr>
            <p:cNvSpPr txBox="1"/>
            <p:nvPr/>
          </p:nvSpPr>
          <p:spPr>
            <a:xfrm>
              <a:off x="6311024" y="3342255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C</a:t>
              </a:r>
              <a:r>
                <a:rPr lang="es-CO" baseline="-25000" dirty="0"/>
                <a:t>2</a:t>
              </a:r>
              <a:r>
                <a:rPr lang="es-CO" dirty="0"/>
                <a:t>= -50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7D17E999-095B-DF42-8C8D-3CAEB2B65FAD}"/>
                </a:ext>
              </a:extLst>
            </p:cNvPr>
            <p:cNvSpPr txBox="1"/>
            <p:nvPr/>
          </p:nvSpPr>
          <p:spPr>
            <a:xfrm>
              <a:off x="6319557" y="5059083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C</a:t>
              </a:r>
              <a:r>
                <a:rPr lang="es-CO" baseline="-25000" dirty="0"/>
                <a:t>3</a:t>
              </a:r>
              <a:r>
                <a:rPr lang="es-CO" dirty="0"/>
                <a:t>= -80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FE11F11D-CB96-EA44-BDD6-AD5ABDD54E2C}"/>
                </a:ext>
              </a:extLst>
            </p:cNvPr>
            <p:cNvSpPr txBox="1"/>
            <p:nvPr/>
          </p:nvSpPr>
          <p:spPr>
            <a:xfrm>
              <a:off x="8273372" y="2220843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/>
                <a:t>T1 = A+B+C</a:t>
              </a:r>
              <a:endParaRPr lang="es-CO" baseline="-25000" dirty="0"/>
            </a:p>
          </p:txBody>
        </p: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95E48ACA-08B0-C54D-B5F8-F328E4673ABA}"/>
                </a:ext>
              </a:extLst>
            </p:cNvPr>
            <p:cNvGrpSpPr/>
            <p:nvPr/>
          </p:nvGrpSpPr>
          <p:grpSpPr>
            <a:xfrm>
              <a:off x="7953542" y="2846484"/>
              <a:ext cx="2547879" cy="3200292"/>
              <a:chOff x="9263067" y="2657777"/>
              <a:chExt cx="2547879" cy="3200292"/>
            </a:xfrm>
          </p:grpSpPr>
          <p:grpSp>
            <p:nvGrpSpPr>
              <p:cNvPr id="82" name="Grupo 81">
                <a:extLst>
                  <a:ext uri="{FF2B5EF4-FFF2-40B4-BE49-F238E27FC236}">
                    <a16:creationId xmlns:a16="http://schemas.microsoft.com/office/drawing/2014/main" id="{E3F8B92A-9DA2-514F-8C22-C0ED40DA6004}"/>
                  </a:ext>
                </a:extLst>
              </p:cNvPr>
              <p:cNvGrpSpPr/>
              <p:nvPr/>
            </p:nvGrpSpPr>
            <p:grpSpPr>
              <a:xfrm>
                <a:off x="9519808" y="4743985"/>
                <a:ext cx="2032131" cy="980202"/>
                <a:chOff x="1843158" y="2960914"/>
                <a:chExt cx="2395013" cy="2525488"/>
              </a:xfrm>
            </p:grpSpPr>
            <p:cxnSp>
              <p:nvCxnSpPr>
                <p:cNvPr id="83" name="Conector recto 82">
                  <a:extLst>
                    <a:ext uri="{FF2B5EF4-FFF2-40B4-BE49-F238E27FC236}">
                      <a16:creationId xmlns:a16="http://schemas.microsoft.com/office/drawing/2014/main" id="{10321713-407E-3E44-8429-B8CA634ACB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3158" y="2960914"/>
                  <a:ext cx="436492" cy="1233658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ector recto 83">
                  <a:extLst>
                    <a:ext uri="{FF2B5EF4-FFF2-40B4-BE49-F238E27FC236}">
                      <a16:creationId xmlns:a16="http://schemas.microsoft.com/office/drawing/2014/main" id="{7B3BB77A-2D06-C642-A58B-E578FA9CD1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43158" y="4194569"/>
                  <a:ext cx="459187" cy="12918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Conector recto 84">
                  <a:extLst>
                    <a:ext uri="{FF2B5EF4-FFF2-40B4-BE49-F238E27FC236}">
                      <a16:creationId xmlns:a16="http://schemas.microsoft.com/office/drawing/2014/main" id="{B8CFF97F-0725-5D4D-959E-6AF2B41B9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7910" y="2960915"/>
                  <a:ext cx="1950261" cy="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Conector recto 85">
                  <a:extLst>
                    <a:ext uri="{FF2B5EF4-FFF2-40B4-BE49-F238E27FC236}">
                      <a16:creationId xmlns:a16="http://schemas.microsoft.com/office/drawing/2014/main" id="{9EF4C595-0BC0-A94D-86D3-8B38DFC4A9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7910" y="5486401"/>
                  <a:ext cx="1950261" cy="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7189CC31-41EF-174D-A368-01B396D3A0E6}"/>
                  </a:ext>
                </a:extLst>
              </p:cNvPr>
              <p:cNvSpPr txBox="1"/>
              <p:nvPr/>
            </p:nvSpPr>
            <p:spPr>
              <a:xfrm>
                <a:off x="9926653" y="4349890"/>
                <a:ext cx="1112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</a:t>
                </a:r>
                <a:r>
                  <a:rPr lang="es-CO" baseline="-25000" dirty="0"/>
                  <a:t>1</a:t>
                </a:r>
                <a:r>
                  <a:rPr lang="es-CO" dirty="0"/>
                  <a:t>, 0, 70%</a:t>
                </a:r>
              </a:p>
            </p:txBody>
          </p:sp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DF38A20D-DA46-5F46-907A-AD96FFC6A8F0}"/>
                  </a:ext>
                </a:extLst>
              </p:cNvPr>
              <p:cNvSpPr txBox="1"/>
              <p:nvPr/>
            </p:nvSpPr>
            <p:spPr>
              <a:xfrm>
                <a:off x="9903895" y="5340882"/>
                <a:ext cx="1417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E</a:t>
                </a:r>
                <a:r>
                  <a:rPr lang="es-CO" baseline="-25000" dirty="0"/>
                  <a:t>2</a:t>
                </a:r>
                <a:r>
                  <a:rPr lang="es-CO" dirty="0"/>
                  <a:t>, -120, 30%</a:t>
                </a:r>
              </a:p>
            </p:txBody>
          </p:sp>
          <p:grpSp>
            <p:nvGrpSpPr>
              <p:cNvPr id="89" name="Grupo 88">
                <a:extLst>
                  <a:ext uri="{FF2B5EF4-FFF2-40B4-BE49-F238E27FC236}">
                    <a16:creationId xmlns:a16="http://schemas.microsoft.com/office/drawing/2014/main" id="{CB2D8374-4F4E-8645-A184-BC45E7FD8702}"/>
                  </a:ext>
                </a:extLst>
              </p:cNvPr>
              <p:cNvGrpSpPr/>
              <p:nvPr/>
            </p:nvGrpSpPr>
            <p:grpSpPr>
              <a:xfrm>
                <a:off x="9519808" y="3051872"/>
                <a:ext cx="2032131" cy="980202"/>
                <a:chOff x="1843158" y="2960914"/>
                <a:chExt cx="2395013" cy="2525488"/>
              </a:xfrm>
            </p:grpSpPr>
            <p:cxnSp>
              <p:nvCxnSpPr>
                <p:cNvPr id="90" name="Conector recto 89">
                  <a:extLst>
                    <a:ext uri="{FF2B5EF4-FFF2-40B4-BE49-F238E27FC236}">
                      <a16:creationId xmlns:a16="http://schemas.microsoft.com/office/drawing/2014/main" id="{D26D54B4-A8F1-1D47-8A19-045422D683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3158" y="2960914"/>
                  <a:ext cx="436492" cy="1233658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ector recto 90">
                  <a:extLst>
                    <a:ext uri="{FF2B5EF4-FFF2-40B4-BE49-F238E27FC236}">
                      <a16:creationId xmlns:a16="http://schemas.microsoft.com/office/drawing/2014/main" id="{D269AC7F-1A94-CB43-8F4B-E67436C94D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43158" y="4194569"/>
                  <a:ext cx="459187" cy="1291832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ector recto 91">
                  <a:extLst>
                    <a:ext uri="{FF2B5EF4-FFF2-40B4-BE49-F238E27FC236}">
                      <a16:creationId xmlns:a16="http://schemas.microsoft.com/office/drawing/2014/main" id="{5761D0ED-04A1-3C4C-B460-A05AC1F06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7910" y="2960915"/>
                  <a:ext cx="1950261" cy="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ector recto 92">
                  <a:extLst>
                    <a:ext uri="{FF2B5EF4-FFF2-40B4-BE49-F238E27FC236}">
                      <a16:creationId xmlns:a16="http://schemas.microsoft.com/office/drawing/2014/main" id="{6E972C10-585B-4248-B407-CB1FA9D26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87910" y="5486401"/>
                  <a:ext cx="1950261" cy="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CuadroTexto 93">
                <a:extLst>
                  <a:ext uri="{FF2B5EF4-FFF2-40B4-BE49-F238E27FC236}">
                    <a16:creationId xmlns:a16="http://schemas.microsoft.com/office/drawing/2014/main" id="{48367319-17E4-4941-AAF3-4B4ABC4F439D}"/>
                  </a:ext>
                </a:extLst>
              </p:cNvPr>
              <p:cNvSpPr txBox="1"/>
              <p:nvPr/>
            </p:nvSpPr>
            <p:spPr>
              <a:xfrm>
                <a:off x="9926653" y="2657777"/>
                <a:ext cx="1143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D</a:t>
                </a:r>
                <a:r>
                  <a:rPr lang="es-CO" baseline="-25000" dirty="0"/>
                  <a:t>1</a:t>
                </a:r>
                <a:r>
                  <a:rPr lang="es-CO" dirty="0"/>
                  <a:t>, 0, 50%</a:t>
                </a:r>
              </a:p>
            </p:txBody>
          </p:sp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073267B1-F13B-2947-85FE-7BE7C3CDC4A5}"/>
                  </a:ext>
                </a:extLst>
              </p:cNvPr>
              <p:cNvSpPr txBox="1"/>
              <p:nvPr/>
            </p:nvSpPr>
            <p:spPr>
              <a:xfrm>
                <a:off x="9903895" y="3648769"/>
                <a:ext cx="1447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D</a:t>
                </a:r>
                <a:r>
                  <a:rPr lang="es-CO" baseline="-25000" dirty="0"/>
                  <a:t>2</a:t>
                </a:r>
                <a:r>
                  <a:rPr lang="es-CO" dirty="0"/>
                  <a:t>, -120, 50%</a:t>
                </a:r>
              </a:p>
            </p:txBody>
          </p:sp>
          <p:sp>
            <p:nvSpPr>
              <p:cNvPr id="96" name="Triángulo 95">
                <a:extLst>
                  <a:ext uri="{FF2B5EF4-FFF2-40B4-BE49-F238E27FC236}">
                    <a16:creationId xmlns:a16="http://schemas.microsoft.com/office/drawing/2014/main" id="{3C702F10-84E6-BA4B-8F27-2597A8F3FC23}"/>
                  </a:ext>
                </a:extLst>
              </p:cNvPr>
              <p:cNvSpPr/>
              <p:nvPr/>
            </p:nvSpPr>
            <p:spPr>
              <a:xfrm rot="16200000">
                <a:off x="11543406" y="5606070"/>
                <a:ext cx="251999" cy="251999"/>
              </a:xfrm>
              <a:prstGeom prst="triangl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7" name="Triángulo 96">
                <a:extLst>
                  <a:ext uri="{FF2B5EF4-FFF2-40B4-BE49-F238E27FC236}">
                    <a16:creationId xmlns:a16="http://schemas.microsoft.com/office/drawing/2014/main" id="{E4728590-03CB-8D40-8630-5EF3E918C1E4}"/>
                  </a:ext>
                </a:extLst>
              </p:cNvPr>
              <p:cNvSpPr/>
              <p:nvPr/>
            </p:nvSpPr>
            <p:spPr>
              <a:xfrm rot="16200000">
                <a:off x="11543406" y="4617985"/>
                <a:ext cx="251999" cy="251999"/>
              </a:xfrm>
              <a:prstGeom prst="triangl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8" name="Triángulo 97">
                <a:extLst>
                  <a:ext uri="{FF2B5EF4-FFF2-40B4-BE49-F238E27FC236}">
                    <a16:creationId xmlns:a16="http://schemas.microsoft.com/office/drawing/2014/main" id="{77A97530-8422-424E-B4FC-DAF984DDD77F}"/>
                  </a:ext>
                </a:extLst>
              </p:cNvPr>
              <p:cNvSpPr/>
              <p:nvPr/>
            </p:nvSpPr>
            <p:spPr>
              <a:xfrm rot="16200000">
                <a:off x="11540994" y="3905983"/>
                <a:ext cx="251999" cy="251999"/>
              </a:xfrm>
              <a:prstGeom prst="triangl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9" name="Triángulo 98">
                <a:extLst>
                  <a:ext uri="{FF2B5EF4-FFF2-40B4-BE49-F238E27FC236}">
                    <a16:creationId xmlns:a16="http://schemas.microsoft.com/office/drawing/2014/main" id="{723A1C43-44F3-A04C-A885-C7543DE40197}"/>
                  </a:ext>
                </a:extLst>
              </p:cNvPr>
              <p:cNvSpPr/>
              <p:nvPr/>
            </p:nvSpPr>
            <p:spPr>
              <a:xfrm rot="16200000">
                <a:off x="11558947" y="2931646"/>
                <a:ext cx="251999" cy="251999"/>
              </a:xfrm>
              <a:prstGeom prst="triangl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01D115B3-50FE-3543-B424-B8E6E2846CBD}"/>
                  </a:ext>
                </a:extLst>
              </p:cNvPr>
              <p:cNvSpPr/>
              <p:nvPr/>
            </p:nvSpPr>
            <p:spPr>
              <a:xfrm>
                <a:off x="9263067" y="510474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0D13E9F3-23ED-4A42-909B-5C4F33F2B98E}"/>
                  </a:ext>
                </a:extLst>
              </p:cNvPr>
              <p:cNvSpPr/>
              <p:nvPr/>
            </p:nvSpPr>
            <p:spPr>
              <a:xfrm>
                <a:off x="9263067" y="341194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05" name="Grupo 104">
              <a:extLst>
                <a:ext uri="{FF2B5EF4-FFF2-40B4-BE49-F238E27FC236}">
                  <a16:creationId xmlns:a16="http://schemas.microsoft.com/office/drawing/2014/main" id="{EF114FEE-1E0E-4941-9604-E187F95B0A9B}"/>
                </a:ext>
              </a:extLst>
            </p:cNvPr>
            <p:cNvGrpSpPr/>
            <p:nvPr/>
          </p:nvGrpSpPr>
          <p:grpSpPr>
            <a:xfrm>
              <a:off x="5921411" y="2417919"/>
              <a:ext cx="2032131" cy="3010497"/>
              <a:chOff x="1843158" y="2960914"/>
              <a:chExt cx="2395013" cy="2525488"/>
            </a:xfrm>
          </p:grpSpPr>
          <p:cxnSp>
            <p:nvCxnSpPr>
              <p:cNvPr id="106" name="Conector recto 105">
                <a:extLst>
                  <a:ext uri="{FF2B5EF4-FFF2-40B4-BE49-F238E27FC236}">
                    <a16:creationId xmlns:a16="http://schemas.microsoft.com/office/drawing/2014/main" id="{477F4548-E73B-6E4C-9082-11047BC64A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43158" y="2960914"/>
                <a:ext cx="436492" cy="123365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106">
                <a:extLst>
                  <a:ext uri="{FF2B5EF4-FFF2-40B4-BE49-F238E27FC236}">
                    <a16:creationId xmlns:a16="http://schemas.microsoft.com/office/drawing/2014/main" id="{05EEA311-6F71-E349-B867-54713C7EEA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3158" y="4194569"/>
                <a:ext cx="459187" cy="1291832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1D148F0B-FFAF-4F42-BD9C-2CFE8870BC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7910" y="2960915"/>
                <a:ext cx="1950261" cy="1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5558210A-EF4A-3E41-B47D-50604FD162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7910" y="5486401"/>
                <a:ext cx="1950261" cy="1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riángulo 109">
              <a:extLst>
                <a:ext uri="{FF2B5EF4-FFF2-40B4-BE49-F238E27FC236}">
                  <a16:creationId xmlns:a16="http://schemas.microsoft.com/office/drawing/2014/main" id="{2D55316E-2CA1-B34F-A30D-5CD6CAABD2EC}"/>
                </a:ext>
              </a:extLst>
            </p:cNvPr>
            <p:cNvSpPr/>
            <p:nvPr/>
          </p:nvSpPr>
          <p:spPr>
            <a:xfrm rot="16200000">
              <a:off x="7960550" y="2283927"/>
              <a:ext cx="251999" cy="251999"/>
            </a:xfrm>
            <a:prstGeom prst="triangl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B2E39A3D-67E9-844A-BB67-0DD0CB348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1768" y="3723034"/>
              <a:ext cx="1654766" cy="1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78840042-8B6E-9446-8878-7460737307DE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5910934" y="3723033"/>
              <a:ext cx="387842" cy="189159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6CCC08DF-FDC9-DF45-9578-593EA56C153F}"/>
              </a:ext>
            </a:extLst>
          </p:cNvPr>
          <p:cNvSpPr txBox="1"/>
          <p:nvPr/>
        </p:nvSpPr>
        <p:spPr>
          <a:xfrm>
            <a:off x="422357" y="64110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14D2436-D22C-1745-A342-97B39040CB79}"/>
              </a:ext>
            </a:extLst>
          </p:cNvPr>
          <p:cNvSpPr txBox="1"/>
          <p:nvPr/>
        </p:nvSpPr>
        <p:spPr>
          <a:xfrm>
            <a:off x="2449486" y="51667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182A3B2F-6481-E84F-AC0F-209549C4620C}"/>
              </a:ext>
            </a:extLst>
          </p:cNvPr>
          <p:cNvSpPr txBox="1"/>
          <p:nvPr/>
        </p:nvSpPr>
        <p:spPr>
          <a:xfrm>
            <a:off x="2560606" y="769364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02A00A3-458F-7941-920D-5E1BE306E05E}"/>
              </a:ext>
            </a:extLst>
          </p:cNvPr>
          <p:cNvSpPr txBox="1"/>
          <p:nvPr/>
        </p:nvSpPr>
        <p:spPr>
          <a:xfrm>
            <a:off x="4612335" y="392187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0CB1548F-D659-0045-83B7-3015061667A9}"/>
              </a:ext>
            </a:extLst>
          </p:cNvPr>
          <p:cNvSpPr txBox="1"/>
          <p:nvPr/>
        </p:nvSpPr>
        <p:spPr>
          <a:xfrm>
            <a:off x="4692026" y="643913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247A6F6-234E-5042-93F0-2718B5266A7E}"/>
              </a:ext>
            </a:extLst>
          </p:cNvPr>
          <p:cNvSpPr txBox="1"/>
          <p:nvPr/>
        </p:nvSpPr>
        <p:spPr>
          <a:xfrm>
            <a:off x="6921307" y="243051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B95A9B0-BFA6-9141-92F1-1013DF64FA69}"/>
              </a:ext>
            </a:extLst>
          </p:cNvPr>
          <p:cNvSpPr txBox="1"/>
          <p:nvPr/>
        </p:nvSpPr>
        <p:spPr>
          <a:xfrm>
            <a:off x="6911362" y="370874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88776786-0FAA-B14C-8767-98C7F0367192}"/>
              </a:ext>
            </a:extLst>
          </p:cNvPr>
          <p:cNvSpPr txBox="1"/>
          <p:nvPr/>
        </p:nvSpPr>
        <p:spPr>
          <a:xfrm>
            <a:off x="6929897" y="54328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B51570C-AA5B-B94E-A46F-68E0F1A299DB}"/>
              </a:ext>
            </a:extLst>
          </p:cNvPr>
          <p:cNvSpPr txBox="1"/>
          <p:nvPr/>
        </p:nvSpPr>
        <p:spPr>
          <a:xfrm>
            <a:off x="9252323" y="32498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A930A38E-2033-F048-A926-A1016E461829}"/>
              </a:ext>
            </a:extLst>
          </p:cNvPr>
          <p:cNvSpPr txBox="1"/>
          <p:nvPr/>
        </p:nvSpPr>
        <p:spPr>
          <a:xfrm>
            <a:off x="9246230" y="42295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0B8FA301-BE01-1F40-924E-6245DA29D02B}"/>
              </a:ext>
            </a:extLst>
          </p:cNvPr>
          <p:cNvSpPr txBox="1"/>
          <p:nvPr/>
        </p:nvSpPr>
        <p:spPr>
          <a:xfrm>
            <a:off x="9268002" y="49335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22F203B1-245A-3240-9CBD-568EBF3EA93E}"/>
              </a:ext>
            </a:extLst>
          </p:cNvPr>
          <p:cNvSpPr txBox="1"/>
          <p:nvPr/>
        </p:nvSpPr>
        <p:spPr>
          <a:xfrm>
            <a:off x="9217202" y="59422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06102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93</Words>
  <Application>Microsoft Macintosh PowerPoint</Application>
  <PresentationFormat>Personalizado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 Henao</dc:creator>
  <cp:lastModifiedBy>Juan David Velasquez Henao</cp:lastModifiedBy>
  <cp:revision>9</cp:revision>
  <dcterms:created xsi:type="dcterms:W3CDTF">2018-05-23T11:57:35Z</dcterms:created>
  <dcterms:modified xsi:type="dcterms:W3CDTF">2018-05-24T18:05:22Z</dcterms:modified>
</cp:coreProperties>
</file>