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29"/>
    <p:restoredTop sz="94710"/>
  </p:normalViewPr>
  <p:slideViewPr>
    <p:cSldViewPr snapToGrid="0">
      <p:cViewPr varScale="1">
        <p:scale>
          <a:sx n="121" d="100"/>
          <a:sy n="121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1F23C-41A9-D269-DE7A-7CA62BB6B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53AF1D-ADA4-A76F-EDDA-7DA3FD67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1FDB55-F763-1F4B-5F68-5E2D8107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621387-4A45-4DDE-BF0B-1C5AE95A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0C852A-BAE0-46ED-E25B-898D820E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398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2C0B9-CA24-0519-EA4A-71475C57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4AA3DE-A41E-13A1-5A29-E119460B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7BE82-6B73-079E-2A86-2DA1CA2B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05149-95B3-997F-C99D-83E47351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1BB91-1394-9A1F-2406-33081D8E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735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45DAF-C0E0-9476-C61C-D04F016AB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30D1EE-D712-4ECF-C407-FB6CD8797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5E0A1F-627D-257B-FA78-8E8C7484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1C897-E9C3-E72A-FDA2-1C19634C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7B06C-73E2-F734-6EE3-F8217CFE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55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27640-709B-2D5D-9C25-EBD23F1A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15B75-0E0F-1402-6CA2-B69D92EE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25699-6FFA-0CC2-68A0-AB50EF67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89594-ED64-484A-C273-333FBDB8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186D2C-1BB5-1AD6-77F6-0BC46554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59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49814-C360-F14C-C927-5D44AB24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839D4-8980-B524-81D6-96305FDA6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DDDB77-E0F7-04A4-5BFF-426047A9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24116-504B-3184-E725-CDA4A768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86F0A4-DBC8-1C05-283F-865572E0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31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12E18-EF7B-C577-9ADC-7A3592C4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F342A-1D70-C506-DCF6-34858892F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A42E3-6500-871D-7C80-9F6457A0F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E037EB-D05F-C6F5-66BB-9909A15A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79ED5-D720-A2E7-710F-4B076C9B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93EF5-7445-F84E-CC41-56DB0AD9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39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A916-19BD-C527-5F91-50675176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65DC0-23D0-CE14-4771-8E5904E6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0C342D-4B19-990D-A82F-36F849092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666C21-FF0E-C62A-CECF-EF316036D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6DCD07-5C49-249D-F24E-6D06FF52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96F684-6712-13B4-EA09-741E4235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644B5E-D528-6DC2-98BE-9CAA65F6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665DAB-D244-4D07-1E58-08615590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7E68F-FEDD-38CB-6CFD-2A3F7712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5C1EBD-1A55-FDA2-6842-293EFC9C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57DE64-15BF-D844-C6E1-1992AF59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DB028B-8D2B-7257-7D3F-5AD66C8C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2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E49095-89C3-AB80-D8C9-E1B337F8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7FC7E0-0B23-8FCD-AB56-E86841F5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2DE175-FE3E-6A16-A8BA-0F8AB449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48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3E79A-7801-866E-072D-A0A4060C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C9E88-0E3C-E656-17C7-7FA5C492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34CA0B-820D-1257-F509-E19043BA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5ADD81-6B0C-92D5-2663-1F9164A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F185B3-B674-5251-B1B7-8C65979C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1E1FAB-E72F-65D4-E22A-65D239E1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42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9B9E-296C-985F-4E59-4281FFD5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4B079B-54B9-92DE-13DD-E37011840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2069F1-15FE-25C1-C93F-38DC9547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43EE8-F3CD-A126-1DD9-E6F655B3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69691B-277F-C9BB-147E-F5F782D8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0A01F4-9650-C185-5083-9C8A0BE7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90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41E78E6-D7D7-5CED-BC55-15F3F510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2AA81-86C7-C166-B4A8-353FCBD1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E07FEC-1DDE-7E7F-9CC3-45C42345D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E4F6-31C8-EE47-AB2E-B5A95A2ECAB6}" type="datetimeFigureOut">
              <a:rPr lang="es-CO" smtClean="0"/>
              <a:t>13/12/24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FBC5E-E907-8261-2C44-3C8C9639E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A4969-9DA2-99D7-2575-EC8A3B6E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9E3B-5223-AC4D-B022-A9645A4343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14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034D712-B3FF-EED7-2D0B-AEC455FF3F84}"/>
              </a:ext>
            </a:extLst>
          </p:cNvPr>
          <p:cNvGrpSpPr/>
          <p:nvPr/>
        </p:nvGrpSpPr>
        <p:grpSpPr>
          <a:xfrm>
            <a:off x="1709854" y="2787804"/>
            <a:ext cx="430843" cy="535259"/>
            <a:chOff x="1879599" y="2023417"/>
            <a:chExt cx="1681020" cy="2249480"/>
          </a:xfrm>
        </p:grpSpPr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AA82E0A9-BB40-E43A-F49A-F4889DBFDAE9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E73AAEFD-B9E5-87DD-4484-A00E0D3E8D61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36263D66-B71B-39C6-F575-27183BC9FCA1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87FE1DC-B296-018C-C439-703773BABA4D}"/>
              </a:ext>
            </a:extLst>
          </p:cNvPr>
          <p:cNvSpPr txBox="1"/>
          <p:nvPr/>
        </p:nvSpPr>
        <p:spPr>
          <a:xfrm>
            <a:off x="2522495" y="2728648"/>
            <a:ext cx="51206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6600" dirty="0">
                <a:latin typeface="American Typewriter" panose="02090604020004020304" pitchFamily="18" charset="77"/>
              </a:rPr>
              <a:t>TechMiner2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08CF968-5490-286D-DFF5-D1C9C24FB570}"/>
              </a:ext>
            </a:extLst>
          </p:cNvPr>
          <p:cNvGrpSpPr/>
          <p:nvPr/>
        </p:nvGrpSpPr>
        <p:grpSpPr>
          <a:xfrm>
            <a:off x="1957667" y="3015017"/>
            <a:ext cx="430843" cy="535259"/>
            <a:chOff x="1879599" y="2023417"/>
            <a:chExt cx="1681020" cy="2249480"/>
          </a:xfrm>
        </p:grpSpPr>
        <p:sp>
          <p:nvSpPr>
            <p:cNvPr id="21" name="Rectángulo 11">
              <a:extLst>
                <a:ext uri="{FF2B5EF4-FFF2-40B4-BE49-F238E27FC236}">
                  <a16:creationId xmlns:a16="http://schemas.microsoft.com/office/drawing/2014/main" id="{83C1080A-C13E-CE27-CF39-56256F1E9621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819204D6-0EE2-96C6-49D1-D82AEB0ABCE1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7624DCBE-DDA3-8316-10E5-331399CFA74D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B5BBADC-8866-1C5F-7747-9A76A62059E0}"/>
              </a:ext>
            </a:extLst>
          </p:cNvPr>
          <p:cNvGrpSpPr/>
          <p:nvPr/>
        </p:nvGrpSpPr>
        <p:grpSpPr>
          <a:xfrm>
            <a:off x="2166899" y="3244644"/>
            <a:ext cx="430843" cy="535259"/>
            <a:chOff x="1879599" y="2023417"/>
            <a:chExt cx="1681020" cy="2249480"/>
          </a:xfrm>
        </p:grpSpPr>
        <p:sp>
          <p:nvSpPr>
            <p:cNvPr id="25" name="Rectángulo 11">
              <a:extLst>
                <a:ext uri="{FF2B5EF4-FFF2-40B4-BE49-F238E27FC236}">
                  <a16:creationId xmlns:a16="http://schemas.microsoft.com/office/drawing/2014/main" id="{B8735890-F70D-BF85-B194-2EE52F19C94E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BBF44DE8-A4E3-9AD5-5DC2-7C952C3ECED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7FBFB87D-9AB1-75F1-4AEA-A60E587E505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15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F2A4C9-9A00-2EC0-DBCD-003F2C7B4991}"/>
              </a:ext>
            </a:extLst>
          </p:cNvPr>
          <p:cNvSpPr txBox="1"/>
          <p:nvPr/>
        </p:nvSpPr>
        <p:spPr>
          <a:xfrm>
            <a:off x="3108624" y="2644170"/>
            <a:ext cx="7366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9600" dirty="0">
                <a:solidFill>
                  <a:schemeClr val="bg1"/>
                </a:solidFill>
                <a:latin typeface="American Typewriter" panose="02090604020004020304" pitchFamily="18" charset="77"/>
              </a:rPr>
              <a:t>TechMiner2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B01A279-06E5-44C4-DEA0-7D131A6EC7F5}"/>
              </a:ext>
            </a:extLst>
          </p:cNvPr>
          <p:cNvGrpSpPr/>
          <p:nvPr/>
        </p:nvGrpSpPr>
        <p:grpSpPr>
          <a:xfrm>
            <a:off x="1937341" y="2644170"/>
            <a:ext cx="718364" cy="916188"/>
            <a:chOff x="1879599" y="2023417"/>
            <a:chExt cx="1681020" cy="2249480"/>
          </a:xfrm>
        </p:grpSpPr>
        <p:sp>
          <p:nvSpPr>
            <p:cNvPr id="4" name="Rectángulo 11">
              <a:extLst>
                <a:ext uri="{FF2B5EF4-FFF2-40B4-BE49-F238E27FC236}">
                  <a16:creationId xmlns:a16="http://schemas.microsoft.com/office/drawing/2014/main" id="{047A6047-10D5-4EA5-640A-F18B8C55A707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596DF6A-EF44-73CE-5185-1BFB3BE96120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E0977217-7D54-D090-ED53-69CE26AE9D0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E320F39-51B2-E4DC-9557-7E33970F0CA0}"/>
              </a:ext>
            </a:extLst>
          </p:cNvPr>
          <p:cNvGrpSpPr/>
          <p:nvPr/>
        </p:nvGrpSpPr>
        <p:grpSpPr>
          <a:xfrm>
            <a:off x="2089741" y="2796570"/>
            <a:ext cx="718364" cy="916188"/>
            <a:chOff x="1879599" y="2023417"/>
            <a:chExt cx="1681020" cy="2249480"/>
          </a:xfrm>
        </p:grpSpPr>
        <p:sp>
          <p:nvSpPr>
            <p:cNvPr id="16" name="Rectángulo 11">
              <a:extLst>
                <a:ext uri="{FF2B5EF4-FFF2-40B4-BE49-F238E27FC236}">
                  <a16:creationId xmlns:a16="http://schemas.microsoft.com/office/drawing/2014/main" id="{C83C36D5-EB3C-ECFC-40FC-ECE40A70BA70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1E9E9C5-9D2B-C801-5FBD-D6339259E354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36F6A905-2E36-4EF0-D951-B85710C1BB2B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B1732AD-9F9C-BFA2-2092-1CE95D0E6081}"/>
              </a:ext>
            </a:extLst>
          </p:cNvPr>
          <p:cNvGrpSpPr/>
          <p:nvPr/>
        </p:nvGrpSpPr>
        <p:grpSpPr>
          <a:xfrm>
            <a:off x="2242141" y="2948970"/>
            <a:ext cx="718364" cy="916188"/>
            <a:chOff x="1879599" y="2023417"/>
            <a:chExt cx="1681020" cy="2249480"/>
          </a:xfrm>
        </p:grpSpPr>
        <p:sp>
          <p:nvSpPr>
            <p:cNvPr id="20" name="Rectángulo 11">
              <a:extLst>
                <a:ext uri="{FF2B5EF4-FFF2-40B4-BE49-F238E27FC236}">
                  <a16:creationId xmlns:a16="http://schemas.microsoft.com/office/drawing/2014/main" id="{F07A18CF-512A-2B6F-3DB3-1DDC5DF0EC5C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034221E8-CD61-758C-A008-D85AD592CBEC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19367F52-0E3A-A724-4286-880A6E4BD38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5D6FF14-09EE-F8DE-52BC-EEBC0C73EFFC}"/>
              </a:ext>
            </a:extLst>
          </p:cNvPr>
          <p:cNvGrpSpPr/>
          <p:nvPr/>
        </p:nvGrpSpPr>
        <p:grpSpPr>
          <a:xfrm>
            <a:off x="2394541" y="3101370"/>
            <a:ext cx="718364" cy="916188"/>
            <a:chOff x="1879599" y="2023417"/>
            <a:chExt cx="1681020" cy="2249480"/>
          </a:xfrm>
        </p:grpSpPr>
        <p:sp>
          <p:nvSpPr>
            <p:cNvPr id="24" name="Rectángulo 11">
              <a:extLst>
                <a:ext uri="{FF2B5EF4-FFF2-40B4-BE49-F238E27FC236}">
                  <a16:creationId xmlns:a16="http://schemas.microsoft.com/office/drawing/2014/main" id="{066F8F8C-39F3-C54E-F392-4ACBF892ED51}"/>
                </a:ext>
              </a:extLst>
            </p:cNvPr>
            <p:cNvSpPr/>
            <p:nvPr/>
          </p:nvSpPr>
          <p:spPr>
            <a:xfrm>
              <a:off x="1879599" y="2023417"/>
              <a:ext cx="1681020" cy="2249480"/>
            </a:xfrm>
            <a:custGeom>
              <a:avLst/>
              <a:gdLst>
                <a:gd name="connsiteX0" fmla="*/ 0 w 1435694"/>
                <a:gd name="connsiteY0" fmla="*/ 0 h 1939895"/>
                <a:gd name="connsiteX1" fmla="*/ 1435694 w 1435694"/>
                <a:gd name="connsiteY1" fmla="*/ 0 h 1939895"/>
                <a:gd name="connsiteX2" fmla="*/ 1435694 w 1435694"/>
                <a:gd name="connsiteY2" fmla="*/ 1939895 h 1939895"/>
                <a:gd name="connsiteX3" fmla="*/ 0 w 1435694"/>
                <a:gd name="connsiteY3" fmla="*/ 1939895 h 1939895"/>
                <a:gd name="connsiteX4" fmla="*/ 0 w 1435694"/>
                <a:gd name="connsiteY4" fmla="*/ 0 h 1939895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35694 w 1435694"/>
                <a:gd name="connsiteY2" fmla="*/ 1948441 h 1948441"/>
                <a:gd name="connsiteX3" fmla="*/ 0 w 1435694"/>
                <a:gd name="connsiteY3" fmla="*/ 1948441 h 1948441"/>
                <a:gd name="connsiteX4" fmla="*/ 0 w 1435694"/>
                <a:gd name="connsiteY4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56232 w 1435694"/>
                <a:gd name="connsiteY2" fmla="*/ 91440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204957 w 1435694"/>
                <a:gd name="connsiteY2" fmla="*/ 598206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01510 w 1435694"/>
                <a:gd name="connsiteY2" fmla="*/ 538385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367327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1093862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32474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35694"/>
                <a:gd name="connsiteY0" fmla="*/ 8546 h 1948441"/>
                <a:gd name="connsiteX1" fmla="*/ 940038 w 1435694"/>
                <a:gd name="connsiteY1" fmla="*/ 0 h 1948441"/>
                <a:gd name="connsiteX2" fmla="*/ 1418601 w 1435694"/>
                <a:gd name="connsiteY2" fmla="*/ 487110 h 1948441"/>
                <a:gd name="connsiteX3" fmla="*/ 1435694 w 1435694"/>
                <a:gd name="connsiteY3" fmla="*/ 1948441 h 1948441"/>
                <a:gd name="connsiteX4" fmla="*/ 0 w 1435694"/>
                <a:gd name="connsiteY4" fmla="*/ 1948441 h 1948441"/>
                <a:gd name="connsiteX5" fmla="*/ 0 w 1435694"/>
                <a:gd name="connsiteY5" fmla="*/ 8546 h 1948441"/>
                <a:gd name="connsiteX0" fmla="*/ 0 w 1443627"/>
                <a:gd name="connsiteY0" fmla="*/ 4555 h 1948441"/>
                <a:gd name="connsiteX1" fmla="*/ 947971 w 1443627"/>
                <a:gd name="connsiteY1" fmla="*/ 0 h 1948441"/>
                <a:gd name="connsiteX2" fmla="*/ 1426534 w 1443627"/>
                <a:gd name="connsiteY2" fmla="*/ 487110 h 1948441"/>
                <a:gd name="connsiteX3" fmla="*/ 1443627 w 1443627"/>
                <a:gd name="connsiteY3" fmla="*/ 1948441 h 1948441"/>
                <a:gd name="connsiteX4" fmla="*/ 7933 w 1443627"/>
                <a:gd name="connsiteY4" fmla="*/ 1948441 h 1948441"/>
                <a:gd name="connsiteX5" fmla="*/ 0 w 1443627"/>
                <a:gd name="connsiteY5" fmla="*/ 4555 h 1948441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2653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  <a:gd name="connsiteX0" fmla="*/ 0 w 1443627"/>
                <a:gd name="connsiteY0" fmla="*/ 0 h 1943886"/>
                <a:gd name="connsiteX1" fmla="*/ 943726 w 1443627"/>
                <a:gd name="connsiteY1" fmla="*/ 3987 h 1943886"/>
                <a:gd name="connsiteX2" fmla="*/ 1435024 w 1443627"/>
                <a:gd name="connsiteY2" fmla="*/ 482555 h 1943886"/>
                <a:gd name="connsiteX3" fmla="*/ 1443627 w 1443627"/>
                <a:gd name="connsiteY3" fmla="*/ 1943886 h 1943886"/>
                <a:gd name="connsiteX4" fmla="*/ 7933 w 1443627"/>
                <a:gd name="connsiteY4" fmla="*/ 1943886 h 1943886"/>
                <a:gd name="connsiteX5" fmla="*/ 0 w 1443627"/>
                <a:gd name="connsiteY5" fmla="*/ 0 h 19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3627" h="1943886">
                  <a:moveTo>
                    <a:pt x="0" y="0"/>
                  </a:moveTo>
                  <a:lnTo>
                    <a:pt x="943726" y="3987"/>
                  </a:lnTo>
                  <a:lnTo>
                    <a:pt x="1435024" y="482555"/>
                  </a:lnTo>
                  <a:cubicBezTo>
                    <a:pt x="1437892" y="969665"/>
                    <a:pt x="1440759" y="1456776"/>
                    <a:pt x="1443627" y="1943886"/>
                  </a:cubicBezTo>
                  <a:lnTo>
                    <a:pt x="7933" y="1943886"/>
                  </a:lnTo>
                  <a:cubicBezTo>
                    <a:pt x="5289" y="1295924"/>
                    <a:pt x="2644" y="647962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5F40874-CC29-4800-04BC-81512F226A65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>
              <a:off x="2978513" y="2028031"/>
              <a:ext cx="4943" cy="553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2DC47AC-3981-2B76-71EC-7219D461366E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2983456" y="2581832"/>
              <a:ext cx="567145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58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Macintosh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3</cp:revision>
  <dcterms:created xsi:type="dcterms:W3CDTF">2023-10-02T03:10:28Z</dcterms:created>
  <dcterms:modified xsi:type="dcterms:W3CDTF">2024-12-13T14:26:53Z</dcterms:modified>
</cp:coreProperties>
</file>