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6866613"/>
      </p:ext>
    </p:extLst>
  </p:cSld>
  <p:clrMapOvr>
    <a:masterClrMapping/>
  </p:clrMapOvr>
  <p:transition spd="med"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466637"/>
      </p:ext>
    </p:extLst>
  </p:cSld>
  <p:clrMapOvr>
    <a:masterClrMapping/>
  </p:clrMapOvr>
  <p:transition spd="med"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254762"/>
      </p:ext>
    </p:extLst>
  </p:cSld>
  <p:clrMapOvr>
    <a:masterClrMapping/>
  </p:clrMapOvr>
  <p:transition spd="med"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050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386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4304264"/>
      </p:ext>
    </p:extLst>
  </p:cSld>
  <p:clrMapOvr>
    <a:masterClrMapping/>
  </p:clrMapOvr>
  <p:transition spd="med"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8012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3040743"/>
      </p:ext>
    </p:extLst>
  </p:cSld>
  <p:clrMapOvr>
    <a:masterClrMapping/>
  </p:clrMapOvr>
  <p:transition spd="med"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050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050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00774"/>
      </p:ext>
    </p:extLst>
  </p:cSld>
  <p:clrMapOvr>
    <a:masterClrMapping/>
  </p:clrMapOvr>
  <p:transition spd="med"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0196402"/>
      </p:ext>
    </p:extLst>
  </p:cSld>
  <p:clrMapOvr>
    <a:masterClrMapping/>
  </p:clrMapOvr>
  <p:transition spd="med"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5757264"/>
      </p:ext>
    </p:extLst>
  </p:cSld>
  <p:clrMapOvr>
    <a:masterClrMapping/>
  </p:clrMapOvr>
  <p:transition spd="med"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908387"/>
      </p:ext>
    </p:extLst>
  </p:cSld>
  <p:clrMapOvr>
    <a:masterClrMapping/>
  </p:clrMapOvr>
  <p:transition spd="med"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182013"/>
      </p:ext>
    </p:extLst>
  </p:cSld>
  <p:clrMapOvr>
    <a:masterClrMapping/>
  </p:clrMapOvr>
  <p:transition spd="med"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6325244"/>
      </p:ext>
    </p:extLst>
  </p:cSld>
  <p:clrMapOvr>
    <a:masterClrMapping/>
  </p:clrMapOvr>
  <p:transition spd="med"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4"/>
          <a:srcRect r="74104" b="34466"/>
          <a:stretch/>
        </p:blipFill>
        <p:spPr>
          <a:xfrm>
            <a:off x="191344" y="144583"/>
            <a:ext cx="579040" cy="620121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050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440267" y="558800"/>
            <a:ext cx="11514667" cy="5892800"/>
          </a:xfrm>
          <a:prstGeom prst="roundRect">
            <a:avLst>
              <a:gd name="adj" fmla="val 12495"/>
            </a:avLst>
          </a:prstGeom>
          <a:noFill/>
          <a:ln w="5080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85751" y="6454776"/>
            <a:ext cx="391036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AU" sz="1800" b="0" dirty="0">
                <a:solidFill>
                  <a:srgbClr val="7030A0"/>
                </a:solidFill>
                <a:latin typeface="Arial" charset="0"/>
              </a:rPr>
              <a:t>Computer Vision and Deep Learning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178551" y="6454776"/>
            <a:ext cx="138820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AU" sz="1800" b="0" dirty="0">
                <a:solidFill>
                  <a:srgbClr val="7030A0"/>
                </a:solidFill>
                <a:latin typeface="Arial" charset="0"/>
              </a:rPr>
              <a:t>Brian Lovell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95351" y="130176"/>
            <a:ext cx="585096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AU" sz="1800" b="0" dirty="0">
                <a:solidFill>
                  <a:srgbClr val="7030A0"/>
                </a:solidFill>
                <a:latin typeface="Arial" charset="0"/>
              </a:rPr>
              <a:t>School of Electrical Engineering and Computer Science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1435712" y="6402389"/>
            <a:ext cx="732599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762000"/>
            <a:r>
              <a:rPr lang="en-AU" sz="2400" b="0" baseline="-22000" dirty="0">
                <a:solidFill>
                  <a:schemeClr val="tx2"/>
                </a:solidFill>
              </a:rPr>
              <a:t> </a:t>
            </a:r>
            <a:fld id="{32F794A5-36DB-46AB-8574-9D1F99F2D3F9}" type="slidenum">
              <a:rPr lang="en-AU" sz="2400" b="0" baseline="-22000">
                <a:solidFill>
                  <a:srgbClr val="7030A0"/>
                </a:solidFill>
              </a:rPr>
              <a:pPr defTabSz="762000"/>
              <a:t>‹#›</a:t>
            </a:fld>
            <a:endParaRPr lang="en-AU" sz="2400" b="0" baseline="-22000" dirty="0">
              <a:solidFill>
                <a:srgbClr val="7030A0"/>
              </a:solidFill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0729642" y="127000"/>
            <a:ext cx="1533304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762000"/>
            <a:fld id="{4ADC39D4-122B-4A23-BA88-201042ABE22D}" type="datetime1">
              <a:rPr lang="en-AU" sz="1800" b="0">
                <a:solidFill>
                  <a:srgbClr val="7030A0"/>
                </a:solidFill>
                <a:latin typeface="+mj-lt"/>
              </a:rPr>
              <a:pPr defTabSz="762000"/>
              <a:t>20/03/2024</a:t>
            </a:fld>
            <a:endParaRPr lang="en-AU" sz="1800" b="0" dirty="0">
              <a:solidFill>
                <a:srgbClr val="7030A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078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pull dir="rd"/>
  </p:transition>
  <p:txStyles>
    <p:titleStyle>
      <a:lvl1pPr algn="ctr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</a:defRPr>
      </a:lvl3pPr>
      <a:lvl4pPr marL="16002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</a:defRPr>
      </a:lvl5pPr>
      <a:lvl6pPr marL="25146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</a:defRPr>
      </a:lvl6pPr>
      <a:lvl7pPr marL="29718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</a:defRPr>
      </a:lvl7pPr>
      <a:lvl8pPr marL="34290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</a:defRPr>
      </a:lvl8pPr>
      <a:lvl9pPr marL="38862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vellbrian/dockerdem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>
            <a:normAutofit fontScale="90000"/>
          </a:bodyPr>
          <a:lstStyle/>
          <a:p>
            <a:br>
              <a:rPr lang="en-US" altLang="en-US" sz="4800" dirty="0">
                <a:solidFill>
                  <a:schemeClr val="folHlink"/>
                </a:solidFill>
              </a:rPr>
            </a:br>
            <a:r>
              <a:rPr lang="en-US" altLang="en-US" sz="4800" dirty="0">
                <a:solidFill>
                  <a:srgbClr val="FF0000"/>
                </a:solidFill>
              </a:rPr>
              <a:t>Containers from Scratch using GO Language</a:t>
            </a:r>
            <a:endParaRPr lang="en-AU" altLang="en-US" sz="4800" dirty="0">
              <a:solidFill>
                <a:srgbClr val="FF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altLang="en-US" sz="3200" dirty="0">
                <a:solidFill>
                  <a:schemeClr val="folHlink"/>
                </a:solidFill>
              </a:rPr>
              <a:t>Courtesy Liz Rice</a:t>
            </a: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205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8DF7-BB3C-9904-173E-D2BB53C8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 your own Container in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CEC5C-8CB0-B1FC-FB4D-7DBE036F5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05000"/>
            <a:ext cx="2598345" cy="4114800"/>
          </a:xfrm>
        </p:spPr>
        <p:txBody>
          <a:bodyPr/>
          <a:lstStyle/>
          <a:p>
            <a:r>
              <a:rPr lang="en-AU" dirty="0"/>
              <a:t>Namespaces</a:t>
            </a:r>
          </a:p>
          <a:p>
            <a:r>
              <a:rPr lang="en-AU" dirty="0"/>
              <a:t>Chroot</a:t>
            </a:r>
          </a:p>
          <a:p>
            <a:r>
              <a:rPr lang="en-AU" dirty="0" err="1"/>
              <a:t>CGroups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7FBA3-A533-2CD2-0DA7-F17006AF7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43" y="1752600"/>
            <a:ext cx="6138693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65843"/>
      </p:ext>
    </p:extLst>
  </p:cSld>
  <p:clrMapOvr>
    <a:masterClrMapping/>
  </p:clrMapOvr>
  <p:transition spd="med">
    <p:pull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A6B7-3AED-30AC-AE57-7E266AFF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07ACF8-ED29-01CE-1BEE-C1DE9B0D7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2867"/>
            <a:ext cx="12218206" cy="6825133"/>
          </a:xfrm>
        </p:spPr>
      </p:pic>
    </p:spTree>
    <p:extLst>
      <p:ext uri="{BB962C8B-B14F-4D97-AF65-F5344CB8AC3E}">
        <p14:creationId xmlns:p14="http://schemas.microsoft.com/office/powerpoint/2010/main" val="966286703"/>
      </p:ext>
    </p:extLst>
  </p:cSld>
  <p:clrMapOvr>
    <a:masterClrMapping/>
  </p:clrMapOvr>
  <p:transition spd="med">
    <p:pull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FD20-61E7-0D7F-C434-4EEC1198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4B8E8-07BE-6FA6-F341-459FF3542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you can </a:t>
            </a:r>
            <a:r>
              <a:rPr lang="en-AU" b="1" dirty="0"/>
              <a:t>see</a:t>
            </a:r>
          </a:p>
          <a:p>
            <a:r>
              <a:rPr lang="en-AU" dirty="0"/>
              <a:t>Created with </a:t>
            </a:r>
            <a:r>
              <a:rPr lang="en-AU" dirty="0" err="1"/>
              <a:t>syscalls</a:t>
            </a:r>
            <a:endParaRPr lang="en-AU" dirty="0"/>
          </a:p>
          <a:p>
            <a:pPr lvl="1"/>
            <a:r>
              <a:rPr lang="en-AU" dirty="0"/>
              <a:t>Unix Timesharing System</a:t>
            </a:r>
          </a:p>
          <a:p>
            <a:pPr lvl="1"/>
            <a:r>
              <a:rPr lang="en-AU" dirty="0"/>
              <a:t>Process IDs</a:t>
            </a:r>
          </a:p>
          <a:p>
            <a:pPr lvl="1"/>
            <a:r>
              <a:rPr lang="en-AU" dirty="0"/>
              <a:t>Mounts</a:t>
            </a:r>
          </a:p>
          <a:p>
            <a:pPr lvl="1"/>
            <a:r>
              <a:rPr lang="en-AU" dirty="0"/>
              <a:t>Network</a:t>
            </a:r>
          </a:p>
          <a:p>
            <a:pPr lvl="1"/>
            <a:r>
              <a:rPr lang="en-AU" dirty="0"/>
              <a:t>User IDs</a:t>
            </a:r>
          </a:p>
          <a:p>
            <a:pPr lvl="1"/>
            <a:r>
              <a:rPr lang="en-AU" dirty="0" err="1"/>
              <a:t>InterProcess</a:t>
            </a:r>
            <a:r>
              <a:rPr lang="en-AU" dirty="0"/>
              <a:t> Comms</a:t>
            </a:r>
          </a:p>
        </p:txBody>
      </p:sp>
    </p:spTree>
    <p:extLst>
      <p:ext uri="{BB962C8B-B14F-4D97-AF65-F5344CB8AC3E}">
        <p14:creationId xmlns:p14="http://schemas.microsoft.com/office/powerpoint/2010/main" val="1876988487"/>
      </p:ext>
    </p:extLst>
  </p:cSld>
  <p:clrMapOvr>
    <a:masterClrMapping/>
  </p:clrMapOvr>
  <p:transition spd="med"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6970-E88E-AE13-95D7-A8C001FF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CGroups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C056E-E73B-587E-2DCC-2C1513F59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you can </a:t>
            </a:r>
            <a:r>
              <a:rPr lang="en-AU" b="1" dirty="0"/>
              <a:t>use</a:t>
            </a:r>
          </a:p>
          <a:p>
            <a:r>
              <a:rPr lang="en-AU" dirty="0"/>
              <a:t>Filesystem interface</a:t>
            </a:r>
          </a:p>
          <a:p>
            <a:pPr lvl="1"/>
            <a:r>
              <a:rPr lang="en-AU" dirty="0"/>
              <a:t>Memory</a:t>
            </a:r>
          </a:p>
          <a:p>
            <a:pPr lvl="1"/>
            <a:r>
              <a:rPr lang="en-AU" dirty="0"/>
              <a:t>CPU</a:t>
            </a:r>
          </a:p>
          <a:p>
            <a:pPr lvl="1"/>
            <a:r>
              <a:rPr lang="en-AU" dirty="0"/>
              <a:t>I/O</a:t>
            </a:r>
          </a:p>
          <a:p>
            <a:pPr lvl="1"/>
            <a:r>
              <a:rPr lang="en-AU" dirty="0"/>
              <a:t>Process numbers</a:t>
            </a:r>
          </a:p>
          <a:p>
            <a:pPr lvl="1"/>
            <a:r>
              <a:rPr lang="en-A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21391175"/>
      </p:ext>
    </p:extLst>
  </p:cSld>
  <p:clrMapOvr>
    <a:masterClrMapping/>
  </p:clrMapOvr>
  <p:transition spd="med">
    <p:pull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D18C-A8F3-1EC6-CEE5-AFE25E9D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Live Demonstration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6088B-EF76-3C27-A23B-F66AA9930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https://github.com/lovellbrian/dockerdemo</a:t>
            </a:r>
            <a:endParaRPr lang="en-AU" dirty="0"/>
          </a:p>
          <a:p>
            <a:r>
              <a:rPr lang="en-AU" dirty="0"/>
              <a:t>Use branches to step through the building process</a:t>
            </a:r>
          </a:p>
          <a:p>
            <a:pPr lvl="1"/>
            <a:r>
              <a:rPr lang="en-AU"/>
              <a:t>Step 1, Step 2, …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0473784"/>
      </p:ext>
    </p:extLst>
  </p:cSld>
  <p:clrMapOvr>
    <a:masterClrMapping/>
  </p:clrMapOvr>
  <p:transition spd="med">
    <p:pull dir="rd"/>
  </p:transition>
</p:sld>
</file>

<file path=ppt/theme/theme1.xml><?xml version="1.0" encoding="utf-8"?>
<a:theme xmlns:a="http://schemas.openxmlformats.org/drawingml/2006/main" name="lectdft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ectdft.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ectdft.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dft.pp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dft.pp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dft.pp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dft.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dft.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dft.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</Template>
  <TotalTime>15</TotalTime>
  <Words>80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lectdft</vt:lpstr>
      <vt:lpstr> Containers from Scratch using GO Language</vt:lpstr>
      <vt:lpstr>Build your own Container in Go</vt:lpstr>
      <vt:lpstr>PowerPoint Presentation</vt:lpstr>
      <vt:lpstr>Namespaces</vt:lpstr>
      <vt:lpstr>CGroups</vt:lpstr>
      <vt:lpstr>Live Demonstration Build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and Deep Learning</dc:title>
  <dc:creator>Brian Lovell</dc:creator>
  <cp:lastModifiedBy>Brian Lovell</cp:lastModifiedBy>
  <cp:revision>4</cp:revision>
  <dcterms:created xsi:type="dcterms:W3CDTF">2024-03-20T01:28:53Z</dcterms:created>
  <dcterms:modified xsi:type="dcterms:W3CDTF">2024-03-20T01:44:19Z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2024-03-20T01:29:17Z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2b9aeb8f-608d-4260-a434-ea23a176d236</vt:lpwstr>
  </property>
  <property fmtid="{D5CDD505-2E9C-101B-9397-08002B2CF9AE}" pid="8" name="MSIP_Label_0f488380-630a-4f55-a077-a19445e3f360_ContentBits">
    <vt:lpwstr>0</vt:lpwstr>
  </property>
</Properties>
</file>