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02  </a:t>
            </a:r>
            <a:r>
              <a:rPr lang="en-US" altLang="zh-TW" smtClean="0"/>
              <a:t>X window </a:t>
            </a:r>
            <a:r>
              <a:rPr lang="zh-TW" altLang="en-US" smtClean="0"/>
              <a:t>基本操作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 err="1" smtClean="0"/>
              <a:t>gedit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gedit</a:t>
            </a:r>
            <a:r>
              <a:rPr lang="zh-TW" altLang="en-US" dirty="0"/>
              <a:t>是</a:t>
            </a:r>
            <a:r>
              <a:rPr lang="en-US" altLang="zh-TW" dirty="0"/>
              <a:t>Ubuntu</a:t>
            </a:r>
            <a:r>
              <a:rPr lang="zh-TW" altLang="en-US" dirty="0"/>
              <a:t>圖形視窗的文書編輯器，可用來編輯文字檔案。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140968"/>
            <a:ext cx="6910066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9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</a:t>
            </a:r>
            <a:r>
              <a:rPr lang="zh-TW" altLang="en-US" dirty="0"/>
              <a:t>整</a:t>
            </a:r>
            <a:r>
              <a:rPr lang="zh-TW" altLang="en-US" dirty="0" smtClean="0"/>
              <a:t>啟動欄圖示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620" y="1520788"/>
            <a:ext cx="6192688" cy="51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設定螢幕解析度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605" y="1484784"/>
            <a:ext cx="5810358" cy="48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更換桌布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28" y="1592795"/>
            <a:ext cx="6120680" cy="50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在圖形模式使用中文系統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28" y="1520787"/>
            <a:ext cx="6264696" cy="52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zh-TW" altLang="en-US" dirty="0"/>
              <a:t>倉頡輸入法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28" y="1484783"/>
            <a:ext cx="6192688" cy="51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切換輸入法的快速鍵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632" y="1520787"/>
            <a:ext cx="5400600" cy="51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 22.04</a:t>
            </a:r>
            <a:r>
              <a:rPr lang="zh-TW" altLang="en-US" dirty="0"/>
              <a:t>桌面版包含</a:t>
            </a:r>
            <a:r>
              <a:rPr lang="en-US" altLang="zh-TW" dirty="0"/>
              <a:t>GNOME 42</a:t>
            </a:r>
            <a:r>
              <a:rPr lang="zh-TW" altLang="en-US" dirty="0"/>
              <a:t>桌面環境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儘管</a:t>
            </a:r>
            <a:r>
              <a:rPr lang="zh-TW" altLang="en-US" dirty="0"/>
              <a:t>缺少</a:t>
            </a:r>
            <a:r>
              <a:rPr lang="en-US" altLang="zh-TW" dirty="0"/>
              <a:t>Windows</a:t>
            </a:r>
            <a:r>
              <a:rPr lang="zh-TW" altLang="en-US" dirty="0"/>
              <a:t>和</a:t>
            </a:r>
            <a:r>
              <a:rPr lang="en-US" altLang="zh-TW" dirty="0" err="1"/>
              <a:t>macOS</a:t>
            </a:r>
            <a:r>
              <a:rPr lang="zh-TW" altLang="en-US" dirty="0"/>
              <a:t>桌面的複雜性，但</a:t>
            </a:r>
            <a:r>
              <a:rPr lang="en-US" altLang="zh-TW" dirty="0"/>
              <a:t>GNOME 42</a:t>
            </a:r>
            <a:r>
              <a:rPr lang="zh-TW" altLang="en-US" dirty="0"/>
              <a:t>提供了一個整潔而直觀的桌面環境，該環境提供了視窗環境的所有基本功能，並具有可以快速學習的優點。</a:t>
            </a:r>
          </a:p>
        </p:txBody>
      </p:sp>
    </p:spTree>
    <p:extLst>
      <p:ext uri="{BB962C8B-B14F-4D97-AF65-F5344CB8AC3E}">
        <p14:creationId xmlns:p14="http://schemas.microsoft.com/office/powerpoint/2010/main" val="161138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桌面的組成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890927" cy="44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解除鎖定狀態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6023355" cy="41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檔案系統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273497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檔案系統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1404"/>
              </p:ext>
            </p:extLst>
          </p:nvPr>
        </p:nvGraphicFramePr>
        <p:xfrm>
          <a:off x="2592924" y="1412776"/>
          <a:ext cx="7931567" cy="5292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449">
                  <a:extLst>
                    <a:ext uri="{9D8B030D-6E8A-4147-A177-3AD203B41FA5}">
                      <a16:colId xmlns:a16="http://schemas.microsoft.com/office/drawing/2014/main" val="2760935089"/>
                    </a:ext>
                  </a:extLst>
                </a:gridCol>
                <a:gridCol w="6484118">
                  <a:extLst>
                    <a:ext uri="{9D8B030D-6E8A-4147-A177-3AD203B41FA5}">
                      <a16:colId xmlns:a16="http://schemas.microsoft.com/office/drawing/2014/main" val="3666988190"/>
                    </a:ext>
                  </a:extLst>
                </a:gridCol>
              </a:tblGrid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>
                          <a:effectLst/>
                        </a:rPr>
                        <a:t>檔案系統的根目錄。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963857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/bin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主要放置一般使用者可以操作的指令。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763531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/boot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主要放置開機相關檔案。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5337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/dev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放置裝置檔案，如硬碟，</a:t>
                      </a:r>
                      <a:r>
                        <a:rPr lang="en-US" sz="1600" kern="100" dirty="0">
                          <a:effectLst/>
                        </a:rPr>
                        <a:t>USB</a:t>
                      </a:r>
                      <a:r>
                        <a:rPr lang="zh-HK" sz="1600" kern="100" dirty="0">
                          <a:effectLst/>
                        </a:rPr>
                        <a:t>驅動等。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324421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/etc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主要放置系統配置檔案。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330550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/home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主要是一般帳戶的家目錄。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347396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/lib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主要為系統函式庫和核心函式庫。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144800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/lib64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64 </a:t>
                      </a:r>
                      <a:r>
                        <a:rPr lang="zh-HK" sz="1600" kern="100" dirty="0">
                          <a:effectLst/>
                        </a:rPr>
                        <a:t>位元的系統函式庫及核心函式庫。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375887"/>
                  </a:ext>
                </a:extLst>
              </a:tr>
              <a:tr h="481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/media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放置隨插即用的裝置目錄。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41010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/mnt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管理員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HK" sz="1600" kern="100" dirty="0">
                          <a:effectLst/>
                        </a:rPr>
                        <a:t>使用者手動掛上（</a:t>
                      </a:r>
                      <a:r>
                        <a:rPr lang="en-US" sz="1600" kern="100" dirty="0">
                          <a:effectLst/>
                        </a:rPr>
                        <a:t>mount</a:t>
                      </a:r>
                      <a:r>
                        <a:rPr lang="zh-HK" sz="1600" kern="100" dirty="0">
                          <a:effectLst/>
                        </a:rPr>
                        <a:t>）的目錄。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823256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/opt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全名為</a:t>
                      </a:r>
                      <a:r>
                        <a:rPr lang="en-US" sz="1600" kern="100" dirty="0">
                          <a:effectLst/>
                        </a:rPr>
                        <a:t> optional</a:t>
                      </a:r>
                      <a:r>
                        <a:rPr lang="zh-HK" sz="1600" kern="100" dirty="0">
                          <a:effectLst/>
                        </a:rPr>
                        <a:t>，通常放置第三方廠商軟體。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2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檔案系統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070428"/>
              </p:ext>
            </p:extLst>
          </p:nvPr>
        </p:nvGraphicFramePr>
        <p:xfrm>
          <a:off x="2592924" y="1376772"/>
          <a:ext cx="7895563" cy="54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79">
                  <a:extLst>
                    <a:ext uri="{9D8B030D-6E8A-4147-A177-3AD203B41FA5}">
                      <a16:colId xmlns:a16="http://schemas.microsoft.com/office/drawing/2014/main" val="1767010909"/>
                    </a:ext>
                  </a:extLst>
                </a:gridCol>
                <a:gridCol w="6454684">
                  <a:extLst>
                    <a:ext uri="{9D8B030D-6E8A-4147-A177-3AD203B41FA5}">
                      <a16:colId xmlns:a16="http://schemas.microsoft.com/office/drawing/2014/main" val="1653487287"/>
                    </a:ext>
                  </a:extLst>
                </a:gridCol>
              </a:tblGrid>
              <a:tr h="5338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proc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>
                          <a:effectLst/>
                        </a:rPr>
                        <a:t>將記憶體內的資料做成檔案類型。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756747"/>
                  </a:ext>
                </a:extLst>
              </a:tr>
              <a:tr h="5338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/root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系統管理者的家目錄。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190356"/>
                  </a:ext>
                </a:extLst>
              </a:tr>
              <a:tr h="5338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/run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某些程式或服務啟動後，將即時可變資料放置在此處。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902699"/>
                  </a:ext>
                </a:extLst>
              </a:tr>
              <a:tr h="5338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/sbin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放置系統管理員可以操作的指令。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848243"/>
                  </a:ext>
                </a:extLst>
              </a:tr>
              <a:tr h="5333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/srv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通常是放置特定的服務，如：網站服務</a:t>
                      </a:r>
                      <a:r>
                        <a:rPr lang="en-US" sz="1600" kern="100" dirty="0">
                          <a:effectLst/>
                        </a:rPr>
                        <a:t> www </a:t>
                      </a:r>
                      <a:r>
                        <a:rPr lang="zh-HK" sz="1600" kern="100" dirty="0">
                          <a:effectLst/>
                        </a:rPr>
                        <a:t>等。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465057"/>
                  </a:ext>
                </a:extLst>
              </a:tr>
              <a:tr h="5333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/sys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與</a:t>
                      </a:r>
                      <a:r>
                        <a:rPr lang="en-US" sz="1600" kern="100" dirty="0">
                          <a:effectLst/>
                        </a:rPr>
                        <a:t> /</a:t>
                      </a:r>
                      <a:r>
                        <a:rPr lang="en-US" sz="1600" kern="100" dirty="0" err="1">
                          <a:effectLst/>
                        </a:rPr>
                        <a:t>proc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HK" sz="1600" kern="100" dirty="0">
                          <a:effectLst/>
                        </a:rPr>
                        <a:t>類似，但主要針對硬體相關參數。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200672"/>
                  </a:ext>
                </a:extLst>
              </a:tr>
              <a:tr h="5333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/tmp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全名為</a:t>
                      </a:r>
                      <a:r>
                        <a:rPr lang="en-US" sz="1600" kern="100" dirty="0">
                          <a:effectLst/>
                        </a:rPr>
                        <a:t> temporary</a:t>
                      </a:r>
                      <a:r>
                        <a:rPr lang="zh-HK" sz="1600" kern="100" dirty="0">
                          <a:effectLst/>
                        </a:rPr>
                        <a:t>，放置暫存檔案。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1358"/>
                  </a:ext>
                </a:extLst>
              </a:tr>
              <a:tr h="11318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/usr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usr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HK" sz="1600" kern="100" dirty="0">
                          <a:effectLst/>
                        </a:rPr>
                        <a:t>全名為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unix</a:t>
                      </a:r>
                      <a:r>
                        <a:rPr lang="en-US" sz="1600" kern="100" dirty="0">
                          <a:effectLst/>
                        </a:rPr>
                        <a:t> software resource </a:t>
                      </a:r>
                      <a:r>
                        <a:rPr lang="zh-HK" sz="1600" kern="100" dirty="0">
                          <a:effectLst/>
                        </a:rPr>
                        <a:t>縮寫，放置系統相關軟體、服務。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166844"/>
                  </a:ext>
                </a:extLst>
              </a:tr>
              <a:tr h="5333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/var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全名為</a:t>
                      </a:r>
                      <a:r>
                        <a:rPr lang="en-US" sz="1600" kern="100" dirty="0">
                          <a:effectLst/>
                        </a:rPr>
                        <a:t> variable</a:t>
                      </a:r>
                      <a:r>
                        <a:rPr lang="zh-HK" sz="1600" kern="100" dirty="0">
                          <a:effectLst/>
                        </a:rPr>
                        <a:t>，放置一些變數或記錄檔。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5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/>
              <a:t>目錄結構與</a:t>
            </a:r>
            <a:r>
              <a:rPr lang="en-US" altLang="zh-TW" dirty="0"/>
              <a:t>Windows</a:t>
            </a:r>
            <a:r>
              <a:rPr lang="zh-TW" altLang="en-US" dirty="0"/>
              <a:t>的差別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/>
              <a:t>沒有磁碟機的概念，所有的分割區都被當成目錄使用，分別掛載於根目錄下。</a:t>
            </a:r>
          </a:p>
          <a:p>
            <a:r>
              <a:rPr lang="en-US" altLang="zh-TW" dirty="0" smtClean="0"/>
              <a:t>Linux</a:t>
            </a:r>
            <a:r>
              <a:rPr lang="zh-TW" altLang="en-US" dirty="0"/>
              <a:t>只有一個單獨的樹狀結構，不像</a:t>
            </a:r>
            <a:r>
              <a:rPr lang="en-US" altLang="zh-TW" dirty="0" err="1"/>
              <a:t>Winodws</a:t>
            </a:r>
            <a:r>
              <a:rPr lang="zh-TW" altLang="en-US" dirty="0"/>
              <a:t>，每個磁碟機有各自的樹狀結構。</a:t>
            </a:r>
          </a:p>
          <a:p>
            <a:r>
              <a:rPr lang="en-US" altLang="zh-TW" dirty="0" smtClean="0"/>
              <a:t>Windows</a:t>
            </a:r>
            <a:r>
              <a:rPr lang="zh-TW" altLang="en-US" dirty="0"/>
              <a:t>的檔案路徑，以</a:t>
            </a:r>
            <a:r>
              <a:rPr lang="en-US" altLang="zh-TW" dirty="0"/>
              <a:t>【\】</a:t>
            </a:r>
            <a:r>
              <a:rPr lang="zh-TW" altLang="en-US" dirty="0"/>
              <a:t>反斜線作區隔。</a:t>
            </a:r>
          </a:p>
          <a:p>
            <a:r>
              <a:rPr lang="en-US" altLang="zh-TW" dirty="0" smtClean="0"/>
              <a:t>Linux</a:t>
            </a:r>
            <a:r>
              <a:rPr lang="zh-TW" altLang="en-US" dirty="0"/>
              <a:t>的檔案路徑，以</a:t>
            </a:r>
            <a:r>
              <a:rPr lang="en-US" altLang="zh-TW" dirty="0"/>
              <a:t>【/】</a:t>
            </a:r>
            <a:r>
              <a:rPr lang="zh-TW" altLang="en-US" dirty="0"/>
              <a:t>斜線作區隔。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25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檔案或目錄操作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圖形視窗的檔案或目錄操作，與</a:t>
            </a:r>
            <a:r>
              <a:rPr lang="en-US" altLang="zh-TW" dirty="0"/>
              <a:t>Windows</a:t>
            </a:r>
            <a:r>
              <a:rPr lang="zh-TW" altLang="en-US" dirty="0"/>
              <a:t>作業系統的操作類似</a:t>
            </a:r>
          </a:p>
        </p:txBody>
      </p:sp>
    </p:spTree>
    <p:extLst>
      <p:ext uri="{BB962C8B-B14F-4D97-AF65-F5344CB8AC3E}">
        <p14:creationId xmlns:p14="http://schemas.microsoft.com/office/powerpoint/2010/main" val="278893472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450</Words>
  <Application>Microsoft Office PowerPoint</Application>
  <PresentationFormat>寬螢幕</PresentationFormat>
  <Paragraphs>64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02  X window 基本操作</vt:lpstr>
      <vt:lpstr>簡介</vt:lpstr>
      <vt:lpstr>桌面的組成</vt:lpstr>
      <vt:lpstr>解除鎖定狀態</vt:lpstr>
      <vt:lpstr>Linux 檔案系統</vt:lpstr>
      <vt:lpstr>Linux 檔案系統</vt:lpstr>
      <vt:lpstr>Linux 檔案系統</vt:lpstr>
      <vt:lpstr>Linux目錄結構與Windows的差別</vt:lpstr>
      <vt:lpstr>檔案或目錄操作</vt:lpstr>
      <vt:lpstr>開啟 gedit 編輯器</vt:lpstr>
      <vt:lpstr>調整啟動欄圖示</vt:lpstr>
      <vt:lpstr>設定螢幕解析度</vt:lpstr>
      <vt:lpstr>更換桌布</vt:lpstr>
      <vt:lpstr>在圖形模式使用中文系統</vt:lpstr>
      <vt:lpstr>安裝倉頡輸入法</vt:lpstr>
      <vt:lpstr>切換輸入法的快速鍵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2024-02-13T15:15:13Z</dcterms:modified>
</cp:coreProperties>
</file>