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1" d="100"/>
          <a:sy n="81" d="100"/>
        </p:scale>
        <p:origin x="67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58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65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1416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441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8147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44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744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18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01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75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94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34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33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34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83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7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4CB70-D2AD-4AFC-A708-DC4F96D9C420}" type="datetimeFigureOut">
              <a:rPr lang="zh-TW" altLang="en-US" smtClean="0"/>
              <a:t>2024/2/13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64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03  </a:t>
            </a:r>
            <a:r>
              <a:rPr lang="zh-TW" altLang="en-US" smtClean="0"/>
              <a:t>文字環境操作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128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inode</a:t>
            </a:r>
            <a:r>
              <a:rPr lang="zh-TW" altLang="en-US" dirty="0" smtClean="0"/>
              <a:t>檔案結構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 </a:t>
            </a:r>
            <a:r>
              <a:rPr lang="en-US" altLang="zh-TW" dirty="0"/>
              <a:t>Linux </a:t>
            </a:r>
            <a:r>
              <a:rPr lang="zh-TW" altLang="en-US" dirty="0"/>
              <a:t>的檔案系統被建立的時候，就會分別建立二種區塊：</a:t>
            </a:r>
          </a:p>
          <a:p>
            <a:pPr lvl="1"/>
            <a:r>
              <a:rPr lang="en-US" altLang="zh-TW" dirty="0" err="1" smtClean="0"/>
              <a:t>Inode</a:t>
            </a:r>
            <a:r>
              <a:rPr lang="zh-TW" altLang="en-US" dirty="0"/>
              <a:t>區塊：存放檔案的索引節點，每個索引節點由一個數字唯一標識，儲存檔案的屬性，如檔案類型，檔案大小，檔案權限等屬性。</a:t>
            </a:r>
          </a:p>
          <a:p>
            <a:pPr lvl="1"/>
            <a:r>
              <a:rPr lang="zh-TW" altLang="en-US" dirty="0" smtClean="0"/>
              <a:t>資料</a:t>
            </a:r>
            <a:r>
              <a:rPr lang="zh-TW" altLang="en-US" dirty="0"/>
              <a:t>區塊：存放檔案內容。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6921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ln 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用來建置硬式與軟式連結檔案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軟式連結也稱符號連結，類似</a:t>
            </a:r>
            <a:r>
              <a:rPr lang="en-US" altLang="zh-TW" dirty="0"/>
              <a:t>Windows</a:t>
            </a:r>
            <a:r>
              <a:rPr lang="zh-TW" altLang="en-US" dirty="0"/>
              <a:t>系統中的捷徑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硬式連結的檔案，只是原始檔案的副本，它與原始檔案具有相同的</a:t>
            </a:r>
            <a:r>
              <a:rPr lang="en-US" altLang="zh-TW" dirty="0" err="1"/>
              <a:t>Inode</a:t>
            </a:r>
            <a:r>
              <a:rPr lang="zh-TW" altLang="en-US" dirty="0"/>
              <a:t>編號，因此與原始檔案沒有區別。</a:t>
            </a:r>
          </a:p>
        </p:txBody>
      </p:sp>
    </p:spTree>
    <p:extLst>
      <p:ext uri="{BB962C8B-B14F-4D97-AF65-F5344CB8AC3E}">
        <p14:creationId xmlns:p14="http://schemas.microsoft.com/office/powerpoint/2010/main" val="3541728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實習 </a:t>
            </a:r>
            <a:r>
              <a:rPr lang="en-US" altLang="zh-TW" dirty="0"/>
              <a:t>: </a:t>
            </a:r>
            <a:r>
              <a:rPr lang="zh-TW" altLang="en-US" dirty="0" smtClean="0"/>
              <a:t>檔案</a:t>
            </a:r>
            <a:r>
              <a:rPr lang="zh-TW" altLang="en-US" dirty="0"/>
              <a:t>與目錄操作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熟悉文字模式下，檔案與目錄的操作</a:t>
            </a:r>
          </a:p>
        </p:txBody>
      </p:sp>
    </p:spTree>
    <p:extLst>
      <p:ext uri="{BB962C8B-B14F-4D97-AF65-F5344CB8AC3E}">
        <p14:creationId xmlns:p14="http://schemas.microsoft.com/office/powerpoint/2010/main" val="122554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雖然</a:t>
            </a:r>
            <a:r>
              <a:rPr lang="en-US" altLang="zh-TW" dirty="0"/>
              <a:t>Linux</a:t>
            </a:r>
            <a:r>
              <a:rPr lang="zh-TW" altLang="en-US" dirty="0"/>
              <a:t>已提供了漂亮的</a:t>
            </a:r>
            <a:r>
              <a:rPr lang="en-US" altLang="zh-TW" dirty="0"/>
              <a:t>X Window</a:t>
            </a:r>
            <a:r>
              <a:rPr lang="zh-TW" altLang="en-US" dirty="0"/>
              <a:t>視窗操作介面，但有些應用，如操作嵌入式</a:t>
            </a:r>
            <a:r>
              <a:rPr lang="en-US" altLang="zh-TW" dirty="0"/>
              <a:t>Linux</a:t>
            </a:r>
            <a:r>
              <a:rPr lang="zh-TW" altLang="en-US" dirty="0"/>
              <a:t>設備、遠端連線</a:t>
            </a:r>
            <a:r>
              <a:rPr lang="en-US" altLang="zh-TW" dirty="0"/>
              <a:t>Linux</a:t>
            </a:r>
            <a:r>
              <a:rPr lang="zh-TW" altLang="en-US" dirty="0"/>
              <a:t>伺服器，我們需要在文字模式下操作</a:t>
            </a:r>
            <a:r>
              <a:rPr lang="en-US" altLang="zh-TW" dirty="0"/>
              <a:t>Linux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172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開啟終端機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5620" y="1905000"/>
            <a:ext cx="5273497" cy="34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1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date : </a:t>
            </a:r>
            <a:r>
              <a:rPr lang="zh-TW" altLang="en-US" dirty="0"/>
              <a:t>顯示現在的日期及時間</a:t>
            </a:r>
          </a:p>
          <a:p>
            <a:r>
              <a:rPr lang="en-US" altLang="zh-TW" dirty="0" err="1"/>
              <a:t>cal</a:t>
            </a:r>
            <a:r>
              <a:rPr lang="en-US" altLang="zh-TW" dirty="0"/>
              <a:t> : </a:t>
            </a:r>
            <a:r>
              <a:rPr lang="zh-TW" altLang="en-US" dirty="0"/>
              <a:t>顯示月曆</a:t>
            </a:r>
          </a:p>
          <a:p>
            <a:r>
              <a:rPr lang="en-US" altLang="zh-TW" dirty="0"/>
              <a:t>clear : </a:t>
            </a:r>
            <a:r>
              <a:rPr lang="zh-TW" altLang="en-US" dirty="0"/>
              <a:t>清除終端機的顯示畫面</a:t>
            </a:r>
          </a:p>
          <a:p>
            <a:r>
              <a:rPr lang="en-US" altLang="zh-TW" dirty="0" err="1"/>
              <a:t>lscpu</a:t>
            </a:r>
            <a:r>
              <a:rPr lang="en-US" altLang="zh-TW" dirty="0"/>
              <a:t> : </a:t>
            </a:r>
            <a:r>
              <a:rPr lang="zh-TW" altLang="en-US" dirty="0"/>
              <a:t>顯示本機電腦的</a:t>
            </a:r>
            <a:r>
              <a:rPr lang="en-US" altLang="zh-TW" dirty="0"/>
              <a:t>CPU</a:t>
            </a:r>
            <a:r>
              <a:rPr lang="zh-TW" altLang="en-US" dirty="0"/>
              <a:t>資訊</a:t>
            </a:r>
          </a:p>
          <a:p>
            <a:r>
              <a:rPr lang="en-US" altLang="zh-TW" dirty="0"/>
              <a:t>uptime :</a:t>
            </a:r>
            <a:r>
              <a:rPr lang="zh-TW" altLang="en-US" dirty="0"/>
              <a:t>顯示目前的時間，檢查你的</a:t>
            </a:r>
            <a:r>
              <a:rPr lang="en-US" altLang="zh-TW" dirty="0"/>
              <a:t>Linux</a:t>
            </a:r>
            <a:r>
              <a:rPr lang="zh-TW" altLang="en-US" dirty="0"/>
              <a:t>系統已執行了多久的時間，還可以顯示登入系統的人數，及系統的過去</a:t>
            </a:r>
            <a:r>
              <a:rPr lang="en-US" altLang="zh-TW" dirty="0"/>
              <a:t>1</a:t>
            </a:r>
            <a:r>
              <a:rPr lang="zh-TW" altLang="en-US" dirty="0"/>
              <a:t>分鐘、</a:t>
            </a:r>
            <a:r>
              <a:rPr lang="en-US" altLang="zh-TW" dirty="0"/>
              <a:t>5</a:t>
            </a:r>
            <a:r>
              <a:rPr lang="zh-TW" altLang="en-US" dirty="0"/>
              <a:t>分鐘及</a:t>
            </a:r>
            <a:r>
              <a:rPr lang="en-US" altLang="zh-TW" dirty="0"/>
              <a:t>15</a:t>
            </a:r>
            <a:r>
              <a:rPr lang="zh-TW" altLang="en-US" dirty="0"/>
              <a:t>分鐘的平均負載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free : </a:t>
            </a:r>
            <a:r>
              <a:rPr lang="zh-TW" altLang="en-US" dirty="0"/>
              <a:t>查看記憶體的使用情形</a:t>
            </a:r>
          </a:p>
          <a:p>
            <a:r>
              <a:rPr lang="en-US" altLang="zh-TW" dirty="0" err="1"/>
              <a:t>df</a:t>
            </a:r>
            <a:r>
              <a:rPr lang="en-US" altLang="zh-TW" dirty="0"/>
              <a:t> : </a:t>
            </a:r>
            <a:r>
              <a:rPr lang="zh-TW" altLang="en-US" dirty="0"/>
              <a:t>檢查硬碟使用量</a:t>
            </a:r>
          </a:p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799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uname</a:t>
            </a:r>
            <a:r>
              <a:rPr lang="en-US" altLang="zh-TW" dirty="0"/>
              <a:t> : </a:t>
            </a:r>
            <a:r>
              <a:rPr lang="zh-TW" altLang="en-US" dirty="0"/>
              <a:t>顯示</a:t>
            </a:r>
            <a:r>
              <a:rPr lang="en-US" altLang="zh-TW" dirty="0"/>
              <a:t>Linux</a:t>
            </a:r>
            <a:r>
              <a:rPr lang="zh-TW" altLang="en-US" dirty="0"/>
              <a:t>核心資訊</a:t>
            </a:r>
            <a:endParaRPr lang="en-US" altLang="zh-TW" dirty="0"/>
          </a:p>
          <a:p>
            <a:r>
              <a:rPr lang="en-US" altLang="zh-TW" dirty="0" err="1"/>
              <a:t>lsb_release</a:t>
            </a:r>
            <a:r>
              <a:rPr lang="en-US" altLang="zh-TW" dirty="0"/>
              <a:t> :</a:t>
            </a:r>
            <a:r>
              <a:rPr lang="zh-TW" altLang="en-US" dirty="0"/>
              <a:t>顯示目前執行的</a:t>
            </a:r>
            <a:r>
              <a:rPr lang="en-US" altLang="zh-TW" dirty="0"/>
              <a:t>Ubuntu</a:t>
            </a:r>
            <a:r>
              <a:rPr lang="zh-TW" altLang="en-US" dirty="0" smtClean="0"/>
              <a:t>版本</a:t>
            </a:r>
            <a:endParaRPr lang="en-US" altLang="zh-TW" dirty="0" smtClean="0"/>
          </a:p>
          <a:p>
            <a:r>
              <a:rPr lang="en-US" altLang="zh-TW" dirty="0" smtClean="0"/>
              <a:t>shutdown : </a:t>
            </a:r>
            <a:r>
              <a:rPr lang="zh-TW" altLang="en-US" dirty="0" smtClean="0"/>
              <a:t>關機</a:t>
            </a:r>
            <a:r>
              <a:rPr lang="zh-TW" altLang="en-US" dirty="0"/>
              <a:t>、重啟、或定時</a:t>
            </a:r>
            <a:r>
              <a:rPr lang="zh-TW" altLang="en-US" dirty="0" smtClean="0"/>
              <a:t>關機</a:t>
            </a:r>
            <a:endParaRPr lang="en-US" altLang="zh-TW" dirty="0" smtClean="0"/>
          </a:p>
          <a:p>
            <a:r>
              <a:rPr lang="en-US" altLang="zh-TW" dirty="0" smtClean="0"/>
              <a:t>reboot :</a:t>
            </a:r>
            <a:r>
              <a:rPr lang="zh-TW" altLang="en-US" dirty="0"/>
              <a:t>重新啟動電腦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3413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檔案與目錄管理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pwd</a:t>
            </a:r>
            <a:r>
              <a:rPr lang="en-US" altLang="zh-TW" dirty="0" smtClean="0"/>
              <a:t> : </a:t>
            </a:r>
            <a:r>
              <a:rPr lang="zh-TW" altLang="en-US" dirty="0" smtClean="0"/>
              <a:t>顯示</a:t>
            </a:r>
            <a:r>
              <a:rPr lang="zh-TW" altLang="en-US" dirty="0"/>
              <a:t>目前工作</a:t>
            </a:r>
            <a:r>
              <a:rPr lang="zh-TW" altLang="en-US" dirty="0" smtClean="0"/>
              <a:t>目錄</a:t>
            </a:r>
            <a:endParaRPr lang="en-US" altLang="zh-TW" dirty="0" smtClean="0"/>
          </a:p>
          <a:p>
            <a:r>
              <a:rPr lang="en-US" altLang="zh-TW" dirty="0" smtClean="0"/>
              <a:t>ls : </a:t>
            </a:r>
            <a:r>
              <a:rPr lang="zh-TW" altLang="en-US" dirty="0" smtClean="0"/>
              <a:t>列出</a:t>
            </a:r>
            <a:r>
              <a:rPr lang="zh-TW" altLang="en-US" dirty="0"/>
              <a:t>目前工作目錄內的檔案</a:t>
            </a:r>
            <a:r>
              <a:rPr lang="zh-TW" altLang="en-US" dirty="0" smtClean="0"/>
              <a:t>清單</a:t>
            </a:r>
            <a:endParaRPr lang="en-US" altLang="zh-TW" dirty="0" smtClean="0"/>
          </a:p>
          <a:p>
            <a:r>
              <a:rPr lang="en-US" altLang="zh-TW" dirty="0" err="1" smtClean="0"/>
              <a:t>mkdir</a:t>
            </a:r>
            <a:r>
              <a:rPr lang="en-US" altLang="zh-TW" dirty="0" smtClean="0"/>
              <a:t> : </a:t>
            </a:r>
            <a:r>
              <a:rPr lang="zh-TW" altLang="en-US" dirty="0" smtClean="0"/>
              <a:t>建立目錄</a:t>
            </a:r>
            <a:endParaRPr lang="en-US" altLang="zh-TW" dirty="0" smtClean="0"/>
          </a:p>
          <a:p>
            <a:r>
              <a:rPr lang="en-US" altLang="zh-TW" dirty="0" smtClean="0"/>
              <a:t>cd : </a:t>
            </a:r>
            <a:r>
              <a:rPr lang="zh-TW" altLang="en-US" dirty="0" smtClean="0"/>
              <a:t>切換目錄</a:t>
            </a:r>
            <a:endParaRPr lang="en-US" altLang="zh-TW" dirty="0" smtClean="0"/>
          </a:p>
          <a:p>
            <a:r>
              <a:rPr lang="en-US" altLang="zh-TW" dirty="0" smtClean="0"/>
              <a:t>touch : </a:t>
            </a:r>
            <a:r>
              <a:rPr lang="zh-TW" altLang="en-US" dirty="0" smtClean="0"/>
              <a:t>建立</a:t>
            </a:r>
            <a:r>
              <a:rPr lang="zh-TW" altLang="en-US" dirty="0"/>
              <a:t>一個空白檔案，或是將某個檔案的日期修訂為目前的日期</a:t>
            </a:r>
            <a:r>
              <a:rPr lang="zh-TW" altLang="en-US" dirty="0" smtClean="0"/>
              <a:t>時間</a:t>
            </a:r>
            <a:endParaRPr lang="en-US" altLang="zh-TW" dirty="0" smtClean="0"/>
          </a:p>
          <a:p>
            <a:r>
              <a:rPr lang="en-US" altLang="zh-TW" dirty="0" err="1" smtClean="0"/>
              <a:t>cp</a:t>
            </a:r>
            <a:r>
              <a:rPr lang="en-US" altLang="zh-TW" dirty="0" smtClean="0"/>
              <a:t> : </a:t>
            </a:r>
            <a:r>
              <a:rPr lang="zh-TW" altLang="en-US" dirty="0" smtClean="0"/>
              <a:t>複製檔案</a:t>
            </a:r>
            <a:endParaRPr lang="en-US" altLang="zh-TW" dirty="0" smtClean="0"/>
          </a:p>
          <a:p>
            <a:r>
              <a:rPr lang="en-US" altLang="zh-TW" dirty="0" smtClean="0"/>
              <a:t>mv : </a:t>
            </a:r>
            <a:r>
              <a:rPr lang="zh-TW" altLang="en-US" dirty="0" smtClean="0"/>
              <a:t>搬移</a:t>
            </a:r>
            <a:r>
              <a:rPr lang="zh-TW" altLang="en-US" dirty="0"/>
              <a:t>檔案，或是為檔案重新</a:t>
            </a:r>
            <a:r>
              <a:rPr lang="zh-TW" altLang="en-US" dirty="0" smtClean="0"/>
              <a:t>命名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4506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檔案與目錄管理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rm</a:t>
            </a:r>
            <a:r>
              <a:rPr lang="en-US" altLang="zh-TW" dirty="0" smtClean="0"/>
              <a:t> : </a:t>
            </a:r>
            <a:r>
              <a:rPr lang="zh-TW" altLang="en-US" dirty="0" smtClean="0"/>
              <a:t>刪除檔案</a:t>
            </a:r>
            <a:endParaRPr lang="en-US" altLang="zh-TW" dirty="0" smtClean="0"/>
          </a:p>
          <a:p>
            <a:r>
              <a:rPr lang="en-US" altLang="zh-TW" dirty="0" err="1" smtClean="0"/>
              <a:t>rmdir</a:t>
            </a:r>
            <a:r>
              <a:rPr lang="en-US" altLang="zh-TW" dirty="0" smtClean="0"/>
              <a:t> : </a:t>
            </a:r>
            <a:r>
              <a:rPr lang="zh-TW" altLang="en-US" dirty="0" smtClean="0"/>
              <a:t>刪除</a:t>
            </a:r>
            <a:r>
              <a:rPr lang="zh-TW" altLang="en-US" dirty="0"/>
              <a:t>空的目錄</a:t>
            </a:r>
          </a:p>
        </p:txBody>
      </p:sp>
    </p:spTree>
    <p:extLst>
      <p:ext uri="{BB962C8B-B14F-4D97-AF65-F5344CB8AC3E}">
        <p14:creationId xmlns:p14="http://schemas.microsoft.com/office/powerpoint/2010/main" val="1373322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nano</a:t>
            </a:r>
            <a:r>
              <a:rPr lang="en-US" altLang="zh-TW" dirty="0" smtClean="0"/>
              <a:t> </a:t>
            </a:r>
            <a:r>
              <a:rPr lang="zh-TW" altLang="en-US" dirty="0" smtClean="0"/>
              <a:t>編輯器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88840"/>
            <a:ext cx="5273497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7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檢視文字檔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cat : </a:t>
            </a:r>
            <a:r>
              <a:rPr lang="zh-TW" altLang="en-US" dirty="0" smtClean="0"/>
              <a:t>檢視</a:t>
            </a:r>
            <a:r>
              <a:rPr lang="zh-TW" altLang="en-US" dirty="0"/>
              <a:t>文字檔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r>
              <a:rPr lang="en-US" altLang="zh-TW" dirty="0" smtClean="0"/>
              <a:t>more : </a:t>
            </a:r>
            <a:r>
              <a:rPr lang="zh-TW" altLang="en-US" dirty="0" smtClean="0"/>
              <a:t>檢視</a:t>
            </a:r>
            <a:r>
              <a:rPr lang="zh-TW" altLang="en-US" dirty="0"/>
              <a:t>文字檔內容，若檔案內容太長，會將檔案內容以一次一頁（或一行）的方式來顯示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head : </a:t>
            </a:r>
            <a:r>
              <a:rPr lang="zh-TW" altLang="en-US" dirty="0" smtClean="0"/>
              <a:t>顯示</a:t>
            </a:r>
            <a:r>
              <a:rPr lang="zh-TW" altLang="en-US" dirty="0"/>
              <a:t>文字檔的前幾行內容，預設為顯示</a:t>
            </a:r>
            <a:r>
              <a:rPr lang="en-US" altLang="zh-TW" dirty="0"/>
              <a:t>10</a:t>
            </a:r>
            <a:r>
              <a:rPr lang="zh-TW" altLang="en-US" dirty="0"/>
              <a:t>行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r>
              <a:rPr lang="en-US" altLang="zh-TW" dirty="0" smtClean="0"/>
              <a:t>tail : </a:t>
            </a:r>
            <a:r>
              <a:rPr lang="zh-TW" altLang="en-US" dirty="0" smtClean="0"/>
              <a:t>顯示</a:t>
            </a:r>
            <a:r>
              <a:rPr lang="zh-TW" altLang="en-US" dirty="0"/>
              <a:t>文字檔的後幾行內容，預設是顯示後</a:t>
            </a:r>
            <a:r>
              <a:rPr lang="en-US" altLang="zh-TW" dirty="0"/>
              <a:t>10</a:t>
            </a:r>
            <a:r>
              <a:rPr lang="zh-TW" altLang="en-US" dirty="0"/>
              <a:t>行的內容</a:t>
            </a:r>
          </a:p>
        </p:txBody>
      </p:sp>
    </p:spTree>
    <p:extLst>
      <p:ext uri="{BB962C8B-B14F-4D97-AF65-F5344CB8AC3E}">
        <p14:creationId xmlns:p14="http://schemas.microsoft.com/office/powerpoint/2010/main" val="2634234950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</TotalTime>
  <Words>447</Words>
  <Application>Microsoft Office PowerPoint</Application>
  <PresentationFormat>寬螢幕</PresentationFormat>
  <Paragraphs>44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Arial</vt:lpstr>
      <vt:lpstr>Century Gothic</vt:lpstr>
      <vt:lpstr>Wingdings 3</vt:lpstr>
      <vt:lpstr>絲縷</vt:lpstr>
      <vt:lpstr>03  文字環境操作</vt:lpstr>
      <vt:lpstr>簡介</vt:lpstr>
      <vt:lpstr>開啟終端機</vt:lpstr>
      <vt:lpstr>常用指令</vt:lpstr>
      <vt:lpstr>常用指令</vt:lpstr>
      <vt:lpstr>檔案與目錄管理</vt:lpstr>
      <vt:lpstr>檔案與目錄管理</vt:lpstr>
      <vt:lpstr>nano 編輯器</vt:lpstr>
      <vt:lpstr>檢視文字檔</vt:lpstr>
      <vt:lpstr>inode檔案結構</vt:lpstr>
      <vt:lpstr>ln 指令</vt:lpstr>
      <vt:lpstr>實習 : 檔案與目錄操作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</cp:revision>
  <dcterms:created xsi:type="dcterms:W3CDTF">2024-01-16T09:19:23Z</dcterms:created>
  <dcterms:modified xsi:type="dcterms:W3CDTF">2024-02-13T06:07:43Z</dcterms:modified>
</cp:coreProperties>
</file>