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04  </a:t>
            </a:r>
            <a:r>
              <a:rPr lang="zh-TW" altLang="en-US" smtClean="0"/>
              <a:t>帳號管理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</a:t>
            </a:r>
            <a:r>
              <a:rPr lang="zh-TW" altLang="en-US" dirty="0"/>
              <a:t>指令可用來切換帳號，變換身份</a:t>
            </a:r>
          </a:p>
        </p:txBody>
      </p:sp>
    </p:spTree>
    <p:extLst>
      <p:ext uri="{BB962C8B-B14F-4D97-AF65-F5344CB8AC3E}">
        <p14:creationId xmlns:p14="http://schemas.microsoft.com/office/powerpoint/2010/main" val="33977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群組</a:t>
            </a:r>
            <a:r>
              <a:rPr lang="en-US" altLang="zh-TW" dirty="0"/>
              <a:t>】</a:t>
            </a:r>
            <a:r>
              <a:rPr lang="zh-TW" altLang="en-US" dirty="0"/>
              <a:t>是一種邏輯單位，功用是用來集合特定的使用者，授予所有群組成員對於檔案具有相同的存取權限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中，所有群組帳號資料全部記錄在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/group】</a:t>
            </a:r>
            <a:r>
              <a:rPr lang="zh-TW" altLang="en-US" dirty="0"/>
              <a:t>檔案中。</a:t>
            </a:r>
          </a:p>
        </p:txBody>
      </p:sp>
    </p:spTree>
    <p:extLst>
      <p:ext uri="{BB962C8B-B14F-4D97-AF65-F5344CB8AC3E}">
        <p14:creationId xmlns:p14="http://schemas.microsoft.com/office/powerpoint/2010/main" val="371857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群組管理指令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groupadd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新增</a:t>
            </a:r>
            <a:r>
              <a:rPr lang="zh-TW" altLang="en-US" dirty="0"/>
              <a:t>群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en-US" altLang="zh-TW" dirty="0" err="1" smtClean="0"/>
              <a:t>usermod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修改</a:t>
            </a:r>
            <a:r>
              <a:rPr lang="zh-TW" altLang="en-US" dirty="0"/>
              <a:t>使用者帳號的設定，我們也可以使用此指令來新增群組</a:t>
            </a:r>
            <a:r>
              <a:rPr lang="zh-TW" altLang="en-US" dirty="0" smtClean="0"/>
              <a:t>成員</a:t>
            </a:r>
            <a:endParaRPr lang="en-US" altLang="zh-TW" dirty="0" smtClean="0"/>
          </a:p>
          <a:p>
            <a:r>
              <a:rPr lang="en-US" altLang="zh-TW" dirty="0" smtClean="0"/>
              <a:t>id : </a:t>
            </a:r>
            <a:r>
              <a:rPr lang="zh-TW" altLang="en-US" dirty="0" smtClean="0"/>
              <a:t>顯示</a:t>
            </a:r>
            <a:r>
              <a:rPr lang="zh-TW" altLang="en-US" dirty="0"/>
              <a:t>使用者的</a:t>
            </a:r>
            <a:r>
              <a:rPr lang="en-US" altLang="zh-TW" dirty="0" err="1"/>
              <a:t>uid</a:t>
            </a:r>
            <a:r>
              <a:rPr lang="zh-TW" altLang="en-US" dirty="0"/>
              <a:t>及</a:t>
            </a:r>
            <a:r>
              <a:rPr lang="en-US" altLang="zh-TW" dirty="0" err="1"/>
              <a:t>gid</a:t>
            </a:r>
            <a:r>
              <a:rPr lang="zh-TW" altLang="en-US" dirty="0"/>
              <a:t>，及其所屬群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en-US" altLang="zh-TW" dirty="0" err="1" smtClean="0"/>
              <a:t>groupdel</a:t>
            </a:r>
            <a:r>
              <a:rPr lang="en-US" altLang="zh-TW" dirty="0" smtClean="0"/>
              <a:t> : </a:t>
            </a:r>
            <a:r>
              <a:rPr lang="zh-HK" altLang="zh-TW" dirty="0" smtClean="0"/>
              <a:t>刪除</a:t>
            </a:r>
            <a:r>
              <a:rPr lang="zh-HK" altLang="zh-TW" dirty="0"/>
              <a:t>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84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/>
              <a:t>: </a:t>
            </a:r>
            <a:r>
              <a:rPr lang="zh-TW" altLang="en-US" dirty="0" smtClean="0"/>
              <a:t>建立</a:t>
            </a:r>
            <a:r>
              <a:rPr lang="zh-TW" altLang="en-US" dirty="0"/>
              <a:t>具管理員權限的使用者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當我們新增使用者時，預設新的使用者無法執行</a:t>
            </a:r>
            <a:r>
              <a:rPr lang="en-US" altLang="zh-TW" dirty="0" err="1"/>
              <a:t>sudo</a:t>
            </a:r>
            <a:r>
              <a:rPr lang="zh-TW" altLang="en-US" dirty="0"/>
              <a:t>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，我們將練習新增使用者時，讓使用者具執行</a:t>
            </a:r>
            <a:r>
              <a:rPr lang="en-US" altLang="zh-TW" dirty="0" err="1"/>
              <a:t>sudo</a:t>
            </a:r>
            <a:r>
              <a:rPr lang="zh-TW" altLang="en-US" dirty="0"/>
              <a:t>指令的權限。</a:t>
            </a:r>
          </a:p>
        </p:txBody>
      </p:sp>
    </p:spTree>
    <p:extLst>
      <p:ext uri="{BB962C8B-B14F-4D97-AF65-F5344CB8AC3E}">
        <p14:creationId xmlns:p14="http://schemas.microsoft.com/office/powerpoint/2010/main" val="228126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sudoers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zh-TW" dirty="0"/>
              <a:t>常用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zh-TW" dirty="0"/>
              <a:t>來做一些最高權限能做的事，通常是依照著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sudoers</a:t>
            </a:r>
            <a:r>
              <a:rPr lang="en-US" altLang="zh-TW" dirty="0"/>
              <a:t> </a:t>
            </a:r>
            <a:r>
              <a:rPr lang="zh-TW" altLang="zh-TW" dirty="0"/>
              <a:t>裡的規則來運作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smtClean="0"/>
              <a:t>在本實習中，我們要練習</a:t>
            </a:r>
            <a:r>
              <a:rPr lang="zh-HK" altLang="zh-TW" smtClean="0"/>
              <a:t>編輯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sudoers</a:t>
            </a:r>
            <a:r>
              <a:rPr lang="zh-HK" altLang="zh-TW" dirty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是多人多工的作業系統，可讓不同的使用者從本地端登入，或是透過網路以</a:t>
            </a:r>
            <a:r>
              <a:rPr lang="en-US" altLang="zh-TW" dirty="0"/>
              <a:t>SSH</a:t>
            </a:r>
            <a:r>
              <a:rPr lang="zh-TW" altLang="en-US" dirty="0"/>
              <a:t>遠端登入來存取系統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無論</a:t>
            </a:r>
            <a:r>
              <a:rPr lang="zh-TW" altLang="en-US" dirty="0"/>
              <a:t>是從本地端登入，或是從遠端登入，使用者都必須要有該</a:t>
            </a:r>
            <a:r>
              <a:rPr lang="en-US" altLang="zh-TW" dirty="0"/>
              <a:t>Linux</a:t>
            </a:r>
            <a:r>
              <a:rPr lang="zh-TW" altLang="en-US" dirty="0"/>
              <a:t>主機的帳號才行。</a:t>
            </a:r>
          </a:p>
        </p:txBody>
      </p:sp>
    </p:spTree>
    <p:extLst>
      <p:ext uri="{BB962C8B-B14F-4D97-AF65-F5344CB8AC3E}">
        <p14:creationId xmlns:p14="http://schemas.microsoft.com/office/powerpoint/2010/main" val="37697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帳號類型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905000"/>
            <a:ext cx="5174428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帳號類型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28" y="1905000"/>
            <a:ext cx="514394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中的所有使用者帳號資料全部記錄在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】</a:t>
            </a:r>
            <a:r>
              <a:rPr lang="zh-TW" altLang="en-US" dirty="0"/>
              <a:t>檔案中，是一個</a:t>
            </a:r>
            <a:r>
              <a:rPr lang="en-US" altLang="zh-TW" dirty="0"/>
              <a:t>ASCII</a:t>
            </a:r>
            <a:r>
              <a:rPr lang="zh-TW" altLang="en-US" dirty="0"/>
              <a:t>文字檔案。</a:t>
            </a:r>
          </a:p>
        </p:txBody>
      </p:sp>
    </p:spTree>
    <p:extLst>
      <p:ext uri="{BB962C8B-B14F-4D97-AF65-F5344CB8AC3E}">
        <p14:creationId xmlns:p14="http://schemas.microsoft.com/office/powerpoint/2010/main" val="232056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 err="1"/>
              <a:t>passwd</a:t>
            </a:r>
            <a:r>
              <a:rPr lang="zh-TW" altLang="en-US" dirty="0"/>
              <a:t>檔案並不安全，所以</a:t>
            </a:r>
            <a:r>
              <a:rPr lang="en-US" altLang="zh-TW" dirty="0"/>
              <a:t>Linux</a:t>
            </a:r>
            <a:r>
              <a:rPr lang="zh-TW" altLang="en-US" dirty="0"/>
              <a:t>在安裝時，系統內定會開啟投影密碼的功能，將原本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】</a:t>
            </a:r>
            <a:r>
              <a:rPr lang="zh-TW" altLang="en-US" dirty="0"/>
              <a:t>檔案中的加密碼移至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/shadow】</a:t>
            </a:r>
            <a:r>
              <a:rPr lang="zh-TW" altLang="en-US" dirty="0"/>
              <a:t>檔案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此</a:t>
            </a:r>
            <a:r>
              <a:rPr lang="zh-TW" altLang="en-US" dirty="0"/>
              <a:t>檔只允許</a:t>
            </a:r>
            <a:r>
              <a:rPr lang="en-US" altLang="zh-TW" dirty="0"/>
              <a:t>root</a:t>
            </a:r>
            <a:r>
              <a:rPr lang="zh-TW" altLang="en-US" dirty="0"/>
              <a:t>讀取，且其內的密碼以</a:t>
            </a:r>
            <a:r>
              <a:rPr lang="en-US" altLang="zh-TW" dirty="0"/>
              <a:t>MD5</a:t>
            </a:r>
            <a:r>
              <a:rPr lang="zh-TW" altLang="en-US" dirty="0"/>
              <a:t>的演算法來加密，以提高系統的安全性</a:t>
            </a:r>
          </a:p>
        </p:txBody>
      </p:sp>
    </p:spTree>
    <p:extLst>
      <p:ext uri="{BB962C8B-B14F-4D97-AF65-F5344CB8AC3E}">
        <p14:creationId xmlns:p14="http://schemas.microsoft.com/office/powerpoint/2010/main" val="325618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管理使用者帳號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新增</a:t>
            </a:r>
            <a:r>
              <a:rPr lang="zh-TW" altLang="en-US" dirty="0"/>
              <a:t>使用者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en-US" altLang="zh-TW" dirty="0" err="1" smtClean="0"/>
              <a:t>passwd</a:t>
            </a:r>
            <a:r>
              <a:rPr lang="en-US" altLang="zh-TW" dirty="0" smtClean="0"/>
              <a:t> : </a:t>
            </a:r>
            <a:r>
              <a:rPr lang="zh-TW" altLang="en-US" dirty="0" smtClean="0"/>
              <a:t>變更</a:t>
            </a:r>
            <a:r>
              <a:rPr lang="zh-TW" altLang="en-US" dirty="0"/>
              <a:t>使用者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en-US" altLang="zh-TW" dirty="0" err="1" smtClean="0"/>
              <a:t>adduser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是</a:t>
            </a:r>
            <a:r>
              <a:rPr lang="zh-TW" altLang="en-US" dirty="0"/>
              <a:t>個 </a:t>
            </a:r>
            <a:r>
              <a:rPr lang="en-US" altLang="zh-TW" dirty="0"/>
              <a:t>script </a:t>
            </a:r>
            <a:r>
              <a:rPr lang="zh-TW" altLang="en-US" dirty="0"/>
              <a:t>程式，利用交談的方式取得輸入的使用者帳號資料，再由</a:t>
            </a:r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zh-TW" altLang="en-US" dirty="0"/>
              <a:t>指令來建立新使用者，可方便管理員建立使用者帳號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 : </a:t>
            </a:r>
            <a:r>
              <a:rPr lang="zh-HK" altLang="zh-TW" dirty="0" smtClean="0"/>
              <a:t>刪除</a:t>
            </a:r>
            <a:r>
              <a:rPr lang="zh-HK" altLang="zh-TW" dirty="0"/>
              <a:t>使用者</a:t>
            </a:r>
            <a:r>
              <a:rPr lang="zh-HK" altLang="zh-TW" dirty="0" smtClean="0"/>
              <a:t>帳號</a:t>
            </a:r>
            <a:endParaRPr lang="en-US" altLang="zh-HK" dirty="0" smtClean="0"/>
          </a:p>
          <a:p>
            <a:r>
              <a:rPr lang="en-US" altLang="zh-TW" dirty="0" smtClean="0"/>
              <a:t>last : </a:t>
            </a:r>
            <a:r>
              <a:rPr lang="zh-HK" altLang="zh-TW" dirty="0" smtClean="0"/>
              <a:t>查看</a:t>
            </a:r>
            <a:r>
              <a:rPr lang="zh-HK" altLang="zh-TW" dirty="0"/>
              <a:t>曾登入此系統的使用者。</a:t>
            </a:r>
            <a:endParaRPr lang="en-US" altLang="zh-HK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38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顯示使用者資訊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finger : </a:t>
            </a:r>
            <a:r>
              <a:rPr lang="zh-HK" altLang="zh-TW" dirty="0" smtClean="0"/>
              <a:t>顯示</a:t>
            </a:r>
            <a:r>
              <a:rPr lang="zh-HK" altLang="zh-TW" dirty="0"/>
              <a:t>使用者</a:t>
            </a:r>
            <a:r>
              <a:rPr lang="zh-HK" altLang="zh-TW" dirty="0" smtClean="0"/>
              <a:t>資訊</a:t>
            </a:r>
            <a:endParaRPr lang="en-US" altLang="zh-HK" dirty="0" smtClean="0"/>
          </a:p>
          <a:p>
            <a:r>
              <a:rPr lang="en-US" altLang="zh-TW" dirty="0" smtClean="0"/>
              <a:t>w : </a:t>
            </a:r>
            <a:r>
              <a:rPr lang="zh-TW" altLang="en-US" dirty="0" smtClean="0"/>
              <a:t>顯示</a:t>
            </a:r>
            <a:r>
              <a:rPr lang="zh-TW" altLang="en-US" dirty="0"/>
              <a:t>目前登入使用者的相關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smtClean="0"/>
              <a:t>who : </a:t>
            </a:r>
            <a:r>
              <a:rPr lang="zh-HK" altLang="zh-TW" dirty="0" smtClean="0"/>
              <a:t>顯示</a:t>
            </a:r>
            <a:r>
              <a:rPr lang="zh-HK" altLang="zh-TW" dirty="0"/>
              <a:t>誰登入了系統。</a:t>
            </a:r>
            <a:r>
              <a:rPr lang="en-US" altLang="zh-TW" dirty="0"/>
              <a:t>who</a:t>
            </a:r>
            <a:r>
              <a:rPr lang="zh-HK" altLang="zh-TW" dirty="0"/>
              <a:t>指令不只可顯示帳號，還會顯示終端機名稱、時間及來源</a:t>
            </a:r>
            <a:r>
              <a:rPr lang="en-US" altLang="zh-TW" dirty="0"/>
              <a:t>IP</a:t>
            </a:r>
            <a:r>
              <a:rPr lang="zh-HK" altLang="zh-TW" dirty="0"/>
              <a:t>等</a:t>
            </a:r>
            <a:r>
              <a:rPr lang="zh-HK" altLang="zh-TW" dirty="0" smtClean="0"/>
              <a:t>。</a:t>
            </a:r>
            <a:endParaRPr lang="en-US" altLang="zh-HK" dirty="0" smtClean="0"/>
          </a:p>
          <a:p>
            <a:r>
              <a:rPr lang="en-US" altLang="zh-TW" dirty="0" err="1" smtClean="0"/>
              <a:t>whoami</a:t>
            </a:r>
            <a:r>
              <a:rPr lang="en-US" altLang="zh-TW" dirty="0" smtClean="0"/>
              <a:t> : </a:t>
            </a:r>
            <a:r>
              <a:rPr lang="zh-HK" altLang="zh-TW" dirty="0" smtClean="0"/>
              <a:t>顯示</a:t>
            </a:r>
            <a:r>
              <a:rPr lang="zh-HK" altLang="zh-TW" dirty="0"/>
              <a:t>誰登入了系統，但只顯示使用者帳號</a:t>
            </a:r>
            <a:r>
              <a:rPr lang="zh-HK" altLang="zh-TW" dirty="0" smtClean="0"/>
              <a:t>。</a:t>
            </a:r>
            <a:endParaRPr lang="en-US" altLang="zh-HK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20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zh-TW" altLang="en-US" dirty="0"/>
              <a:t>指令可讓使用者取得</a:t>
            </a:r>
            <a:r>
              <a:rPr lang="en-US" altLang="zh-TW" dirty="0"/>
              <a:t>root</a:t>
            </a:r>
            <a:r>
              <a:rPr lang="zh-TW" altLang="en-US" dirty="0"/>
              <a:t>的權限，但它在取得</a:t>
            </a:r>
            <a:r>
              <a:rPr lang="en-US" altLang="zh-TW" dirty="0"/>
              <a:t>root</a:t>
            </a:r>
            <a:r>
              <a:rPr lang="zh-TW" altLang="en-US" dirty="0"/>
              <a:t>權限時，不是輸入</a:t>
            </a:r>
            <a:r>
              <a:rPr lang="en-US" altLang="zh-TW" dirty="0"/>
              <a:t>root</a:t>
            </a:r>
            <a:r>
              <a:rPr lang="zh-TW" altLang="en-US" dirty="0"/>
              <a:t>帳號，而是輸入自己密碼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zh-TW" altLang="en-US" dirty="0"/>
              <a:t>指令在執行完指定的指令後，就會自動離開</a:t>
            </a:r>
            <a:r>
              <a:rPr lang="en-US" altLang="zh-TW" dirty="0"/>
              <a:t>root</a:t>
            </a:r>
            <a:r>
              <a:rPr lang="zh-TW" altLang="en-US" dirty="0"/>
              <a:t>權限。</a:t>
            </a:r>
          </a:p>
        </p:txBody>
      </p:sp>
    </p:spTree>
    <p:extLst>
      <p:ext uri="{BB962C8B-B14F-4D97-AF65-F5344CB8AC3E}">
        <p14:creationId xmlns:p14="http://schemas.microsoft.com/office/powerpoint/2010/main" val="135671614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508</Words>
  <Application>Microsoft Office PowerPoint</Application>
  <PresentationFormat>寬螢幕</PresentationFormat>
  <Paragraphs>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04  帳號管理</vt:lpstr>
      <vt:lpstr>簡介</vt:lpstr>
      <vt:lpstr>帳號類型</vt:lpstr>
      <vt:lpstr>帳號類型</vt:lpstr>
      <vt:lpstr>/etc/passwd 檔案</vt:lpstr>
      <vt:lpstr>/etc/shadow 檔案</vt:lpstr>
      <vt:lpstr>管理使用者帳號</vt:lpstr>
      <vt:lpstr>顯示使用者資訊</vt:lpstr>
      <vt:lpstr>sudo 指令</vt:lpstr>
      <vt:lpstr>su 指令</vt:lpstr>
      <vt:lpstr>/etc/group</vt:lpstr>
      <vt:lpstr>群組管理指令</vt:lpstr>
      <vt:lpstr>實習 : 建立具管理員權限的使用者</vt:lpstr>
      <vt:lpstr>實習 :  /etc/sudoers檔案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2024-02-13T06:25:54Z</dcterms:modified>
</cp:coreProperties>
</file>